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60" r:id="rId1"/>
  </p:sldMasterIdLst>
  <p:sldIdLst>
    <p:sldId id="266" r:id="rId2"/>
    <p:sldId id="269" r:id="rId3"/>
    <p:sldId id="270" r:id="rId4"/>
    <p:sldId id="279" r:id="rId5"/>
    <p:sldId id="280" r:id="rId6"/>
    <p:sldId id="282" r:id="rId7"/>
    <p:sldId id="271" r:id="rId8"/>
    <p:sldId id="272" r:id="rId9"/>
    <p:sldId id="273" r:id="rId10"/>
    <p:sldId id="274" r:id="rId11"/>
    <p:sldId id="276" r:id="rId12"/>
    <p:sldId id="277" r:id="rId13"/>
    <p:sldId id="281" r:id="rId14"/>
    <p:sldId id="275" r:id="rId15"/>
    <p:sldId id="278" r:id="rId16"/>
    <p:sldId id="283"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8" d="100"/>
          <a:sy n="68" d="100"/>
        </p:scale>
        <p:origin x="60" y="6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ru-RU"/>
              <a:t>Образец заголовка</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1281FAEF-6089-4AD7-9D66-1DC28CFEF127}" type="datetimeFigureOut">
              <a:rPr lang="ru-RU" smtClean="0"/>
              <a:pPr/>
              <a:t>19.03.2024</a:t>
            </a:fld>
            <a:endParaRPr lang="ru-RU"/>
          </a:p>
        </p:txBody>
      </p:sp>
      <p:sp>
        <p:nvSpPr>
          <p:cNvPr id="5" name="Footer Placeholder 4"/>
          <p:cNvSpPr>
            <a:spLocks noGrp="1"/>
          </p:cNvSpPr>
          <p:nvPr>
            <p:ph type="ftr" sz="quarter" idx="11"/>
          </p:nvPr>
        </p:nvSpPr>
        <p:spPr>
          <a:xfrm>
            <a:off x="1876424" y="5410201"/>
            <a:ext cx="5124886" cy="365125"/>
          </a:xfrm>
        </p:spPr>
        <p:txBody>
          <a:bodyPr/>
          <a:lstStyle/>
          <a:p>
            <a:endParaRPr lang="ru-RU"/>
          </a:p>
        </p:txBody>
      </p:sp>
      <p:sp>
        <p:nvSpPr>
          <p:cNvPr id="6" name="Slide Number Placeholder 5"/>
          <p:cNvSpPr>
            <a:spLocks noGrp="1"/>
          </p:cNvSpPr>
          <p:nvPr>
            <p:ph type="sldNum" sz="quarter" idx="12"/>
          </p:nvPr>
        </p:nvSpPr>
        <p:spPr>
          <a:xfrm>
            <a:off x="9896911" y="5410199"/>
            <a:ext cx="771089" cy="365125"/>
          </a:xfrm>
        </p:spPr>
        <p:txBody>
          <a:bodyPr/>
          <a:lstStyle/>
          <a:p>
            <a:fld id="{72376EC0-7E0C-4C07-956C-D886A4F21239}" type="slidenum">
              <a:rPr lang="ru-RU" smtClean="0"/>
              <a:pPr/>
              <a:t>‹#›</a:t>
            </a:fld>
            <a:endParaRPr lang="ru-RU"/>
          </a:p>
        </p:txBody>
      </p:sp>
    </p:spTree>
    <p:extLst>
      <p:ext uri="{BB962C8B-B14F-4D97-AF65-F5344CB8AC3E}">
        <p14:creationId xmlns:p14="http://schemas.microsoft.com/office/powerpoint/2010/main" val="1651714789"/>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ru-RU"/>
              <a:t>Вставка рисунка</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281FAEF-6089-4AD7-9D66-1DC28CFEF127}" type="datetimeFigureOut">
              <a:rPr lang="ru-RU" smtClean="0"/>
              <a:pPr/>
              <a:t>19.03.2024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376EC0-7E0C-4C07-956C-D886A4F21239}" type="slidenum">
              <a:rPr lang="ru-RU" smtClean="0"/>
              <a:pPr/>
              <a:t>‹#›</a:t>
            </a:fld>
            <a:endParaRPr lang="ru-RU"/>
          </a:p>
        </p:txBody>
      </p:sp>
    </p:spTree>
    <p:extLst>
      <p:ext uri="{BB962C8B-B14F-4D97-AF65-F5344CB8AC3E}">
        <p14:creationId xmlns:p14="http://schemas.microsoft.com/office/powerpoint/2010/main" val="2010420346"/>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ru-RU"/>
              <a:t>Образец заголовка</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281FAEF-6089-4AD7-9D66-1DC28CFEF127}" type="datetimeFigureOut">
              <a:rPr lang="ru-RU" smtClean="0"/>
              <a:pPr/>
              <a:t>19.03.2024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376EC0-7E0C-4C07-956C-D886A4F21239}" type="slidenum">
              <a:rPr lang="ru-RU" smtClean="0"/>
              <a:pPr/>
              <a:t>‹#›</a:t>
            </a:fld>
            <a:endParaRPr lang="ru-RU"/>
          </a:p>
        </p:txBody>
      </p:sp>
    </p:spTree>
    <p:extLst>
      <p:ext uri="{BB962C8B-B14F-4D97-AF65-F5344CB8AC3E}">
        <p14:creationId xmlns:p14="http://schemas.microsoft.com/office/powerpoint/2010/main" val="969438723"/>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281FAEF-6089-4AD7-9D66-1DC28CFEF127}" type="datetimeFigureOut">
              <a:rPr lang="ru-RU" smtClean="0"/>
              <a:pPr/>
              <a:t>19.03.2024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376EC0-7E0C-4C07-956C-D886A4F21239}" type="slidenum">
              <a:rPr lang="ru-RU" smtClean="0"/>
              <a:pPr/>
              <a:t>‹#›</a:t>
            </a:fld>
            <a:endParaRPr lang="ru-RU"/>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791585486"/>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ru-RU"/>
              <a:t>Образец заголовка</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281FAEF-6089-4AD7-9D66-1DC28CFEF127}" type="datetimeFigureOut">
              <a:rPr lang="ru-RU" smtClean="0"/>
              <a:pPr/>
              <a:t>19.03.2024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376EC0-7E0C-4C07-956C-D886A4F21239}" type="slidenum">
              <a:rPr lang="ru-RU" smtClean="0"/>
              <a:pPr/>
              <a:t>‹#›</a:t>
            </a:fld>
            <a:endParaRPr lang="ru-RU"/>
          </a:p>
        </p:txBody>
      </p:sp>
    </p:spTree>
    <p:extLst>
      <p:ext uri="{BB962C8B-B14F-4D97-AF65-F5344CB8AC3E}">
        <p14:creationId xmlns:p14="http://schemas.microsoft.com/office/powerpoint/2010/main" val="1487873061"/>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ru-RU"/>
              <a:t>Образец заголовка</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1281FAEF-6089-4AD7-9D66-1DC28CFEF127}" type="datetimeFigureOut">
              <a:rPr lang="ru-RU" smtClean="0"/>
              <a:pPr/>
              <a:t>19.03.2024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2376EC0-7E0C-4C07-956C-D886A4F21239}" type="slidenum">
              <a:rPr lang="ru-RU" smtClean="0"/>
              <a:pPr/>
              <a:t>‹#›</a:t>
            </a:fld>
            <a:endParaRPr lang="ru-RU"/>
          </a:p>
        </p:txBody>
      </p:sp>
    </p:spTree>
    <p:extLst>
      <p:ext uri="{BB962C8B-B14F-4D97-AF65-F5344CB8AC3E}">
        <p14:creationId xmlns:p14="http://schemas.microsoft.com/office/powerpoint/2010/main" val="828438686"/>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a:t>Вставка рисунка</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a:t>Вставка рисунка</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a:t>Вставка рисунка</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1281FAEF-6089-4AD7-9D66-1DC28CFEF127}" type="datetimeFigureOut">
              <a:rPr lang="ru-RU" smtClean="0"/>
              <a:pPr/>
              <a:t>19.03.2024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2376EC0-7E0C-4C07-956C-D886A4F21239}" type="slidenum">
              <a:rPr lang="ru-RU" smtClean="0"/>
              <a:pPr/>
              <a:t>‹#›</a:t>
            </a:fld>
            <a:endParaRPr lang="ru-RU"/>
          </a:p>
        </p:txBody>
      </p:sp>
    </p:spTree>
    <p:extLst>
      <p:ext uri="{BB962C8B-B14F-4D97-AF65-F5344CB8AC3E}">
        <p14:creationId xmlns:p14="http://schemas.microsoft.com/office/powerpoint/2010/main" val="387877348"/>
      </p:ext>
    </p:extLst>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281FAEF-6089-4AD7-9D66-1DC28CFEF127}" type="datetimeFigureOut">
              <a:rPr lang="ru-RU" smtClean="0"/>
              <a:pPr/>
              <a:t>19.03.2024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376EC0-7E0C-4C07-956C-D886A4F21239}" type="slidenum">
              <a:rPr lang="ru-RU" smtClean="0"/>
              <a:pPr/>
              <a:t>‹#›</a:t>
            </a:fld>
            <a:endParaRPr lang="ru-RU"/>
          </a:p>
        </p:txBody>
      </p:sp>
    </p:spTree>
    <p:extLst>
      <p:ext uri="{BB962C8B-B14F-4D97-AF65-F5344CB8AC3E}">
        <p14:creationId xmlns:p14="http://schemas.microsoft.com/office/powerpoint/2010/main" val="1808690062"/>
      </p:ext>
    </p:extLst>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281FAEF-6089-4AD7-9D66-1DC28CFEF127}" type="datetimeFigureOut">
              <a:rPr lang="ru-RU" smtClean="0"/>
              <a:pPr/>
              <a:t>19.03.2024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376EC0-7E0C-4C07-956C-D886A4F21239}" type="slidenum">
              <a:rPr lang="ru-RU" smtClean="0"/>
              <a:pPr/>
              <a:t>‹#›</a:t>
            </a:fld>
            <a:endParaRPr lang="ru-RU"/>
          </a:p>
        </p:txBody>
      </p:sp>
    </p:spTree>
    <p:extLst>
      <p:ext uri="{BB962C8B-B14F-4D97-AF65-F5344CB8AC3E}">
        <p14:creationId xmlns:p14="http://schemas.microsoft.com/office/powerpoint/2010/main" val="3504165721"/>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281FAEF-6089-4AD7-9D66-1DC28CFEF127}" type="datetimeFigureOut">
              <a:rPr lang="ru-RU" smtClean="0"/>
              <a:pPr/>
              <a:t>19.03.2024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376EC0-7E0C-4C07-956C-D886A4F21239}" type="slidenum">
              <a:rPr lang="ru-RU" smtClean="0"/>
              <a:pPr/>
              <a:t>‹#›</a:t>
            </a:fld>
            <a:endParaRPr lang="ru-RU"/>
          </a:p>
        </p:txBody>
      </p:sp>
    </p:spTree>
    <p:extLst>
      <p:ext uri="{BB962C8B-B14F-4D97-AF65-F5344CB8AC3E}">
        <p14:creationId xmlns:p14="http://schemas.microsoft.com/office/powerpoint/2010/main" val="624848194"/>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281FAEF-6089-4AD7-9D66-1DC28CFEF127}" type="datetimeFigureOut">
              <a:rPr lang="ru-RU" smtClean="0"/>
              <a:pPr/>
              <a:t>19.03.2024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376EC0-7E0C-4C07-956C-D886A4F21239}" type="slidenum">
              <a:rPr lang="ru-RU" smtClean="0"/>
              <a:pPr/>
              <a:t>‹#›</a:t>
            </a:fld>
            <a:endParaRPr lang="ru-RU"/>
          </a:p>
        </p:txBody>
      </p:sp>
    </p:spTree>
    <p:extLst>
      <p:ext uri="{BB962C8B-B14F-4D97-AF65-F5344CB8AC3E}">
        <p14:creationId xmlns:p14="http://schemas.microsoft.com/office/powerpoint/2010/main" val="3726761262"/>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281FAEF-6089-4AD7-9D66-1DC28CFEF127}" type="datetimeFigureOut">
              <a:rPr lang="ru-RU" smtClean="0"/>
              <a:pPr/>
              <a:t>19.03.2024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376EC0-7E0C-4C07-956C-D886A4F21239}" type="slidenum">
              <a:rPr lang="ru-RU" smtClean="0"/>
              <a:pPr/>
              <a:t>‹#›</a:t>
            </a:fld>
            <a:endParaRPr lang="ru-RU"/>
          </a:p>
        </p:txBody>
      </p:sp>
    </p:spTree>
    <p:extLst>
      <p:ext uri="{BB962C8B-B14F-4D97-AF65-F5344CB8AC3E}">
        <p14:creationId xmlns:p14="http://schemas.microsoft.com/office/powerpoint/2010/main" val="2873097459"/>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41410" y="3073397"/>
            <a:ext cx="4878391" cy="271780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3073397"/>
            <a:ext cx="4875210" cy="271780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281FAEF-6089-4AD7-9D66-1DC28CFEF127}" type="datetimeFigureOut">
              <a:rPr lang="ru-RU" smtClean="0"/>
              <a:pPr/>
              <a:t>19.03.2024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2376EC0-7E0C-4C07-956C-D886A4F21239}" type="slidenum">
              <a:rPr lang="ru-RU" smtClean="0"/>
              <a:pPr/>
              <a:t>‹#›</a:t>
            </a:fld>
            <a:endParaRPr lang="ru-RU"/>
          </a:p>
        </p:txBody>
      </p:sp>
    </p:spTree>
    <p:extLst>
      <p:ext uri="{BB962C8B-B14F-4D97-AF65-F5344CB8AC3E}">
        <p14:creationId xmlns:p14="http://schemas.microsoft.com/office/powerpoint/2010/main" val="3750866549"/>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281FAEF-6089-4AD7-9D66-1DC28CFEF127}" type="datetimeFigureOut">
              <a:rPr lang="ru-RU" smtClean="0"/>
              <a:pPr/>
              <a:t>19.03.2024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2376EC0-7E0C-4C07-956C-D886A4F21239}" type="slidenum">
              <a:rPr lang="ru-RU" smtClean="0"/>
              <a:pPr/>
              <a:t>‹#›</a:t>
            </a:fld>
            <a:endParaRPr lang="ru-RU"/>
          </a:p>
        </p:txBody>
      </p:sp>
    </p:spTree>
    <p:extLst>
      <p:ext uri="{BB962C8B-B14F-4D97-AF65-F5344CB8AC3E}">
        <p14:creationId xmlns:p14="http://schemas.microsoft.com/office/powerpoint/2010/main" val="824612914"/>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81FAEF-6089-4AD7-9D66-1DC28CFEF127}" type="datetimeFigureOut">
              <a:rPr lang="ru-RU" smtClean="0"/>
              <a:pPr/>
              <a:t>19.03.2024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2376EC0-7E0C-4C07-956C-D886A4F21239}" type="slidenum">
              <a:rPr lang="ru-RU" smtClean="0"/>
              <a:pPr/>
              <a:t>‹#›</a:t>
            </a:fld>
            <a:endParaRPr lang="ru-RU"/>
          </a:p>
        </p:txBody>
      </p:sp>
    </p:spTree>
    <p:extLst>
      <p:ext uri="{BB962C8B-B14F-4D97-AF65-F5344CB8AC3E}">
        <p14:creationId xmlns:p14="http://schemas.microsoft.com/office/powerpoint/2010/main" val="1262866153"/>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281FAEF-6089-4AD7-9D66-1DC28CFEF127}" type="datetimeFigureOut">
              <a:rPr lang="ru-RU" smtClean="0"/>
              <a:pPr/>
              <a:t>19.03.2024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376EC0-7E0C-4C07-956C-D886A4F21239}" type="slidenum">
              <a:rPr lang="ru-RU" smtClean="0"/>
              <a:pPr/>
              <a:t>‹#›</a:t>
            </a:fld>
            <a:endParaRPr lang="ru-RU"/>
          </a:p>
        </p:txBody>
      </p:sp>
    </p:spTree>
    <p:extLst>
      <p:ext uri="{BB962C8B-B14F-4D97-AF65-F5344CB8AC3E}">
        <p14:creationId xmlns:p14="http://schemas.microsoft.com/office/powerpoint/2010/main" val="1503673553"/>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281FAEF-6089-4AD7-9D66-1DC28CFEF127}" type="datetimeFigureOut">
              <a:rPr lang="ru-RU" smtClean="0"/>
              <a:pPr/>
              <a:t>19.03.2024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376EC0-7E0C-4C07-956C-D886A4F21239}" type="slidenum">
              <a:rPr lang="ru-RU" smtClean="0"/>
              <a:pPr/>
              <a:t>‹#›</a:t>
            </a:fld>
            <a:endParaRPr lang="ru-RU"/>
          </a:p>
        </p:txBody>
      </p:sp>
    </p:spTree>
    <p:extLst>
      <p:ext uri="{BB962C8B-B14F-4D97-AF65-F5344CB8AC3E}">
        <p14:creationId xmlns:p14="http://schemas.microsoft.com/office/powerpoint/2010/main" val="3421765981"/>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281FAEF-6089-4AD7-9D66-1DC28CFEF127}" type="datetimeFigureOut">
              <a:rPr lang="ru-RU" smtClean="0"/>
              <a:pPr/>
              <a:t>19.03.2024</a:t>
            </a:fld>
            <a:endParaRPr lang="ru-RU"/>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72376EC0-7E0C-4C07-956C-D886A4F21239}" type="slidenum">
              <a:rPr lang="ru-RU" smtClean="0"/>
              <a:pPr/>
              <a:t>‹#›</a:t>
            </a:fld>
            <a:endParaRPr lang="ru-RU"/>
          </a:p>
        </p:txBody>
      </p:sp>
    </p:spTree>
    <p:extLst>
      <p:ext uri="{BB962C8B-B14F-4D97-AF65-F5344CB8AC3E}">
        <p14:creationId xmlns:p14="http://schemas.microsoft.com/office/powerpoint/2010/main" val="399514602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ransition spd="slow">
    <p:push dir="u"/>
  </p:transition>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93557" y="2123273"/>
            <a:ext cx="10143738" cy="1200329"/>
          </a:xfrm>
          <a:prstGeom prst="rect">
            <a:avLst/>
          </a:prstGeom>
          <a:noFill/>
        </p:spPr>
        <p:txBody>
          <a:bodyPr wrap="none" lIns="91440" tIns="45720" rIns="91440" bIns="45720">
            <a:spAutoFit/>
          </a:bodyPr>
          <a:lstStyle/>
          <a:p>
            <a:pPr algn="ctr"/>
            <a:r>
              <a:rPr lang="ru-RU" sz="36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Методика подготовки обучающихся к конкурсам</a:t>
            </a:r>
          </a:p>
          <a:p>
            <a:pPr algn="ctr"/>
            <a:r>
              <a:rPr lang="ru-RU" sz="36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 в области цифровых технологий</a:t>
            </a:r>
            <a:r>
              <a:rPr lang="en-US" sz="36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a:t>
            </a:r>
            <a:endParaRPr lang="ru-RU" sz="3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917945340"/>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II\фото\2018-19\WS\Данил.jpg"/>
          <p:cNvPicPr>
            <a:picLocks noChangeAspect="1" noChangeArrowheads="1"/>
          </p:cNvPicPr>
          <p:nvPr/>
        </p:nvPicPr>
        <p:blipFill rotWithShape="1">
          <a:blip r:embed="rId2" cstate="print"/>
          <a:srcRect b="10096"/>
          <a:stretch/>
        </p:blipFill>
        <p:spPr bwMode="auto">
          <a:xfrm>
            <a:off x="1560163" y="102215"/>
            <a:ext cx="4123183" cy="6755785"/>
          </a:xfrm>
          <a:prstGeom prst="rect">
            <a:avLst/>
          </a:prstGeom>
          <a:noFill/>
        </p:spPr>
      </p:pic>
      <p:sp>
        <p:nvSpPr>
          <p:cNvPr id="4" name="Прямоугольник 3"/>
          <p:cNvSpPr/>
          <p:nvPr/>
        </p:nvSpPr>
        <p:spPr>
          <a:xfrm>
            <a:off x="8105096" y="235858"/>
            <a:ext cx="3337773" cy="923330"/>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ru-RU" sz="5400" b="1" cap="none" spc="0" dirty="0" smtClean="0">
                <a:ln/>
                <a:solidFill>
                  <a:schemeClr val="accent3"/>
                </a:solidFill>
                <a:effectLst/>
              </a:rPr>
              <a:t>2018-2019</a:t>
            </a:r>
            <a:endParaRPr lang="ru-RU" sz="5400" b="1" cap="none" spc="0" dirty="0">
              <a:ln/>
              <a:solidFill>
                <a:schemeClr val="accent3"/>
              </a:solidFill>
              <a:effectLst/>
            </a:endParaRPr>
          </a:p>
        </p:txBody>
      </p:sp>
      <p:sp>
        <p:nvSpPr>
          <p:cNvPr id="5" name="Прямоугольник 4"/>
          <p:cNvSpPr/>
          <p:nvPr/>
        </p:nvSpPr>
        <p:spPr>
          <a:xfrm>
            <a:off x="7659847" y="5241946"/>
            <a:ext cx="2739211" cy="461665"/>
          </a:xfrm>
          <a:prstGeom prst="rect">
            <a:avLst/>
          </a:prstGeom>
        </p:spPr>
        <p:txBody>
          <a:bodyPr wrap="none">
            <a:spAutoFit/>
          </a:bodyPr>
          <a:lstStyle/>
          <a:p>
            <a:r>
              <a:rPr lang="ru-RU" sz="2400" b="1" dirty="0" err="1"/>
              <a:t>Клементьев</a:t>
            </a:r>
            <a:r>
              <a:rPr lang="ru-RU" sz="2400" b="1" dirty="0"/>
              <a:t> Данил</a:t>
            </a:r>
          </a:p>
        </p:txBody>
      </p:sp>
    </p:spTree>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ublic\Documents\фото\20_21_1.jpg"/>
          <p:cNvPicPr>
            <a:picLocks noChangeAspect="1" noChangeArrowheads="1"/>
          </p:cNvPicPr>
          <p:nvPr/>
        </p:nvPicPr>
        <p:blipFill>
          <a:blip r:embed="rId2"/>
          <a:srcRect/>
          <a:stretch>
            <a:fillRect/>
          </a:stretch>
        </p:blipFill>
        <p:spPr bwMode="auto">
          <a:xfrm>
            <a:off x="334791" y="650630"/>
            <a:ext cx="8767006" cy="5666967"/>
          </a:xfrm>
          <a:prstGeom prst="rect">
            <a:avLst/>
          </a:prstGeom>
          <a:noFill/>
        </p:spPr>
      </p:pic>
      <p:sp>
        <p:nvSpPr>
          <p:cNvPr id="3" name="Прямоугольник 2"/>
          <p:cNvSpPr/>
          <p:nvPr/>
        </p:nvSpPr>
        <p:spPr>
          <a:xfrm>
            <a:off x="8854227" y="188965"/>
            <a:ext cx="3337773" cy="923330"/>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ru-RU" sz="5400" b="1" cap="none" spc="0" dirty="0" smtClean="0">
                <a:ln/>
                <a:solidFill>
                  <a:schemeClr val="accent3"/>
                </a:solidFill>
                <a:effectLst/>
              </a:rPr>
              <a:t>2019-2020</a:t>
            </a:r>
            <a:endParaRPr lang="ru-RU" sz="5400" b="1" cap="none" spc="0" dirty="0">
              <a:ln/>
              <a:solidFill>
                <a:schemeClr val="accent3"/>
              </a:solidFill>
              <a:effectLst/>
            </a:endParaRPr>
          </a:p>
        </p:txBody>
      </p:sp>
      <p:sp>
        <p:nvSpPr>
          <p:cNvPr id="4" name="Прямоугольник 3"/>
          <p:cNvSpPr/>
          <p:nvPr/>
        </p:nvSpPr>
        <p:spPr>
          <a:xfrm>
            <a:off x="9256891" y="5579571"/>
            <a:ext cx="2822568" cy="461665"/>
          </a:xfrm>
          <a:prstGeom prst="rect">
            <a:avLst/>
          </a:prstGeom>
        </p:spPr>
        <p:txBody>
          <a:bodyPr wrap="none">
            <a:spAutoFit/>
          </a:bodyPr>
          <a:lstStyle/>
          <a:p>
            <a:r>
              <a:rPr lang="ru-RU" sz="2400" dirty="0" err="1"/>
              <a:t>Зайнуллин</a:t>
            </a:r>
            <a:r>
              <a:rPr lang="ru-RU" sz="2400" dirty="0"/>
              <a:t> Марсель</a:t>
            </a:r>
          </a:p>
        </p:txBody>
      </p:sp>
      <p:sp>
        <p:nvSpPr>
          <p:cNvPr id="5" name="Прямоугольник 4"/>
          <p:cNvSpPr/>
          <p:nvPr/>
        </p:nvSpPr>
        <p:spPr>
          <a:xfrm>
            <a:off x="9256891" y="4608900"/>
            <a:ext cx="2739211" cy="461665"/>
          </a:xfrm>
          <a:prstGeom prst="rect">
            <a:avLst/>
          </a:prstGeom>
        </p:spPr>
        <p:txBody>
          <a:bodyPr wrap="none">
            <a:spAutoFit/>
          </a:bodyPr>
          <a:lstStyle/>
          <a:p>
            <a:r>
              <a:rPr lang="ru-RU" sz="2400" b="1" dirty="0" err="1"/>
              <a:t>Клементьев</a:t>
            </a:r>
            <a:r>
              <a:rPr lang="ru-RU" sz="2400" b="1" dirty="0"/>
              <a:t> Данил</a:t>
            </a:r>
          </a:p>
        </p:txBody>
      </p:sp>
      <p:sp>
        <p:nvSpPr>
          <p:cNvPr id="2" name="Прямоугольник 1"/>
          <p:cNvSpPr/>
          <p:nvPr/>
        </p:nvSpPr>
        <p:spPr>
          <a:xfrm>
            <a:off x="8992279" y="3484113"/>
            <a:ext cx="3309239" cy="461665"/>
          </a:xfrm>
          <a:prstGeom prst="rect">
            <a:avLst/>
          </a:prstGeom>
        </p:spPr>
        <p:txBody>
          <a:bodyPr wrap="none">
            <a:spAutoFit/>
          </a:bodyPr>
          <a:lstStyle/>
          <a:p>
            <a:r>
              <a:rPr lang="ru-RU" sz="2400" b="1" dirty="0" err="1"/>
              <a:t>Гильмутдинова</a:t>
            </a:r>
            <a:r>
              <a:rPr lang="ru-RU" sz="2400" b="1" dirty="0"/>
              <a:t> Карина</a:t>
            </a:r>
          </a:p>
        </p:txBody>
      </p:sp>
    </p:spTree>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Public\Documents\фото\20_21_2.jpg"/>
          <p:cNvPicPr>
            <a:picLocks noChangeAspect="1" noChangeArrowheads="1"/>
          </p:cNvPicPr>
          <p:nvPr/>
        </p:nvPicPr>
        <p:blipFill>
          <a:blip r:embed="rId2"/>
          <a:srcRect/>
          <a:stretch>
            <a:fillRect/>
          </a:stretch>
        </p:blipFill>
        <p:spPr bwMode="auto">
          <a:xfrm>
            <a:off x="433753" y="615461"/>
            <a:ext cx="8158773" cy="5657956"/>
          </a:xfrm>
          <a:prstGeom prst="rect">
            <a:avLst/>
          </a:prstGeom>
          <a:noFill/>
        </p:spPr>
      </p:pic>
      <p:sp>
        <p:nvSpPr>
          <p:cNvPr id="4" name="Прямоугольник 3"/>
          <p:cNvSpPr/>
          <p:nvPr/>
        </p:nvSpPr>
        <p:spPr>
          <a:xfrm>
            <a:off x="8854227" y="153796"/>
            <a:ext cx="3337773" cy="923330"/>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ru-RU" sz="5400" b="1" cap="none" spc="0" dirty="0" smtClean="0">
                <a:ln/>
                <a:solidFill>
                  <a:schemeClr val="accent3"/>
                </a:solidFill>
                <a:effectLst/>
              </a:rPr>
              <a:t>2019-2020</a:t>
            </a:r>
            <a:endParaRPr lang="ru-RU" sz="5400" b="1" cap="none" spc="0" dirty="0">
              <a:ln/>
              <a:solidFill>
                <a:schemeClr val="accent3"/>
              </a:solidFill>
              <a:effectLst/>
            </a:endParaRPr>
          </a:p>
        </p:txBody>
      </p:sp>
      <p:sp>
        <p:nvSpPr>
          <p:cNvPr id="5" name="Прямоугольник 4"/>
          <p:cNvSpPr/>
          <p:nvPr/>
        </p:nvSpPr>
        <p:spPr>
          <a:xfrm>
            <a:off x="8696857" y="4131227"/>
            <a:ext cx="3309239" cy="461665"/>
          </a:xfrm>
          <a:prstGeom prst="rect">
            <a:avLst/>
          </a:prstGeom>
        </p:spPr>
        <p:txBody>
          <a:bodyPr wrap="none">
            <a:spAutoFit/>
          </a:bodyPr>
          <a:lstStyle/>
          <a:p>
            <a:r>
              <a:rPr lang="ru-RU" sz="2400" b="1" dirty="0" err="1"/>
              <a:t>Гильмутдинова</a:t>
            </a:r>
            <a:r>
              <a:rPr lang="ru-RU" sz="2400" b="1" dirty="0"/>
              <a:t> Карина</a:t>
            </a:r>
          </a:p>
        </p:txBody>
      </p:sp>
    </p:spTree>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854227" y="153796"/>
            <a:ext cx="3337773" cy="923330"/>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ru-RU" sz="5400" b="1" cap="none" spc="0" dirty="0" smtClean="0">
                <a:ln/>
                <a:solidFill>
                  <a:schemeClr val="accent3"/>
                </a:solidFill>
                <a:effectLst/>
              </a:rPr>
              <a:t>2021-2022</a:t>
            </a:r>
            <a:endParaRPr lang="ru-RU" sz="5400" b="1" cap="none" spc="0" dirty="0">
              <a:ln/>
              <a:solidFill>
                <a:schemeClr val="accent3"/>
              </a:solidFill>
              <a:effectLst/>
            </a:endParaRPr>
          </a:p>
        </p:txBody>
      </p:sp>
      <p:pic>
        <p:nvPicPr>
          <p:cNvPr id="1026" name="Picture 2" descr="https://lh3.googleusercontent.com/pw/AP1GczN6b7C1aS-VoXvFjeVv04tO5FR0cF3jS0AYJ2w0BejH6s6w1BeLC2H60qL1Me_-pscOOZPvGilKXBIrznr2WpkYOv_ekqUoK6-SkViDE4v2U8B2f_L7xjcKynq5pr3juwpC4T1YOpkcf7bBs3zZD2xHO4UUfTgDe-sPtw3JtA3Sm6nPute6Hiy_lg8FwdzyzclEssxor_SyMJXd4aE485Yhm2CdgT_6zTjh9UXMIsmB84R0hs8spfqaamKBHlCquMF2hiRLQYforWsGarmYMCEHgVqUZYeqcDUwXfj0_OHXImv7x7xEcKebL4DxWfzA3FA0wa-JRWadMzLA-LKoYv0MovHHOvkO64je8JZYX3mrre52Y84HVWosG0e_6ulRjBkN6CV0dWJ1fR2_edBHCCTSKEyiHDOBvfQF6Lqh4QI7ErxpLPpEbwFRi7Uk61VW6HklutGNfZp5BswUyHGwh26jTn3cJsGKiUbDPqF3synHyqy_ImuXPGWZ2xIiV1ScXHY3p9b8fM_XWu6-dXsP3XdC11Mz33W0duRexOa1NdrdquMOWjGVT6fclGVq36yKDppfeNxzKG7g9uehpDH6HFJmhNXRpIM_-Lanugr5jCH4lygJaizOpNu5Jp9QJZEQ6DItE7j74Zm7l09aI5Gi8nBbIDFghtTgLOnFO6zE2lr-HW2IY0FUG3tVAyvRUcOv-z9qq2tR5Yww7ioBoPBdl36JTCD0UMOZ4QS82bZ5GP4Ww2W-caYr9gq9kcvp9nPBNsqhofYBhHtoNE9QJrYtH6CehCiv3toOnerLCAOnwFKzJ0KSGDhPPDnRgKyHWNzCF52UU2UkTv9DcTOBWtahf3tXpQ4AV38UbpgbrgnIo4nWH8_hDDEVpUAG0kTp354DCOe-_tEPvFqTHqFcBuP_09oCxQ=w634-h847-s-no-gm?authuser=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0639" y="1392787"/>
            <a:ext cx="4121833" cy="520591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8" name="Picture 4" descr="https://lh3.googleusercontent.com/pw/AP1GczNlQ_kSe73EZof11GHm-YjJlSSe3SI8xUon0Z6lcZndzL2gu5lxBt4NNhk8OWZc6yToQoTZUuW2lZubk15ExqWyAG66fN2Du1mAZ_5GM3Xbdy22xqJSUDCHNSU-XjoDesVPW8jINW6tpyHBEjWZvcFdfS_OCEkAE5x-WtDtvMHaXH3p0hmHaNv-Okie5hVQNqZZzflf6eu3pmyVILlTaLWbTQLoXaFcrIm_XkPKj4IDpAAERAQfxJNuuQHEKAxkTb13FkiHxr_SBRJT_QuuM-MXejvzcrA37B-eWnhnKHfl0Xn_wM8xbOwUGIBDFbyUp_VnNtcB3I4z07m6tLNfg3RNn-4yPaWNRonDzYJhy0Ascdwo4z14Gb3k9G62PG5wVyJ3iDSGoQsxX08VpRq8N7ls5YfCABtxFhmONIu3CE0GPviDVphyUKivkVmLEbSbTL3MQSdD0DDwO0VqmTbvAEp7RnRH_4fEZshDf0ZnElC3jurvx_4uA24w1iPJaoISQW_mLHy_UKbAsSfajPTYEBoGf1kbnoaj-XIJGD_dYs5YvyU-r-q70tbbDdvRHz6Sv49F028kdADBWR2JDYbeXhDOkXmzSwKpEpFrv876aPP4oV5qVqXSm8BbUvzIooTM4TaKYKJW-r7TiI0YSi6Y6fjOoQ6jHRgcFt6FJDwCy9QJVNzTvo3RkdKih_tzQzd9jV6OuwUCvJfvbiSnBmt1PaOqq2eXTwKqM2X2CDjZ3DssJLpXOJwx7ZY9dNP2kWd45feQDHdSYMJkpIZ6gB5ANl_Q5FmaObOzo8nSOcCzAVROBN0tyPDiGEPqKbGV10esHD9gdmNkiy-TL0O6QK5wxNx1kHmQajgycQnJUcaLBOxIsNwpTn6FQRPJH8aZb9YQajlJjjKeiCO1pcjEdAviQ6QT_w=w634-h847-s-no-gm?authuser=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523" y="432581"/>
            <a:ext cx="4416424" cy="552429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9594164" y="4749577"/>
            <a:ext cx="2128403" cy="461665"/>
          </a:xfrm>
          <a:prstGeom prst="rect">
            <a:avLst/>
          </a:prstGeom>
        </p:spPr>
        <p:txBody>
          <a:bodyPr wrap="none">
            <a:spAutoFit/>
          </a:bodyPr>
          <a:lstStyle/>
          <a:p>
            <a:r>
              <a:rPr lang="ru-RU" sz="2400" b="1" dirty="0" err="1"/>
              <a:t>Папуга</a:t>
            </a:r>
            <a:r>
              <a:rPr lang="ru-RU" sz="2400" b="1" dirty="0"/>
              <a:t> Виктор</a:t>
            </a:r>
          </a:p>
        </p:txBody>
      </p:sp>
    </p:spTree>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D:\II\фото\2022-23\Профессионалы\IMG_20230404_123739.jpg"/>
          <p:cNvPicPr>
            <a:picLocks noChangeAspect="1" noChangeArrowheads="1"/>
          </p:cNvPicPr>
          <p:nvPr/>
        </p:nvPicPr>
        <p:blipFill>
          <a:blip r:embed="rId2" cstate="print"/>
          <a:srcRect/>
          <a:stretch>
            <a:fillRect/>
          </a:stretch>
        </p:blipFill>
        <p:spPr bwMode="auto">
          <a:xfrm>
            <a:off x="287461" y="503117"/>
            <a:ext cx="6570540" cy="5980051"/>
          </a:xfrm>
          <a:prstGeom prst="rect">
            <a:avLst/>
          </a:prstGeom>
          <a:noFill/>
        </p:spPr>
      </p:pic>
      <p:pic>
        <p:nvPicPr>
          <p:cNvPr id="6147" name="Picture 3" descr="D:\II\фото\2022-23\Профессионалы\Артемий.jpg"/>
          <p:cNvPicPr>
            <a:picLocks noChangeAspect="1" noChangeArrowheads="1"/>
          </p:cNvPicPr>
          <p:nvPr/>
        </p:nvPicPr>
        <p:blipFill>
          <a:blip r:embed="rId3"/>
          <a:srcRect/>
          <a:stretch>
            <a:fillRect/>
          </a:stretch>
        </p:blipFill>
        <p:spPr bwMode="auto">
          <a:xfrm>
            <a:off x="6787660" y="149359"/>
            <a:ext cx="4827709" cy="3216752"/>
          </a:xfrm>
          <a:prstGeom prst="rect">
            <a:avLst/>
          </a:prstGeom>
          <a:noFill/>
        </p:spPr>
      </p:pic>
      <p:pic>
        <p:nvPicPr>
          <p:cNvPr id="6148" name="Picture 4" descr="D:\II\фото\2022-23\Профессионалы\арслан.jpg"/>
          <p:cNvPicPr>
            <a:picLocks noChangeAspect="1" noChangeArrowheads="1"/>
          </p:cNvPicPr>
          <p:nvPr/>
        </p:nvPicPr>
        <p:blipFill>
          <a:blip r:embed="rId4"/>
          <a:srcRect/>
          <a:stretch>
            <a:fillRect/>
          </a:stretch>
        </p:blipFill>
        <p:spPr bwMode="auto">
          <a:xfrm>
            <a:off x="6763221" y="3434862"/>
            <a:ext cx="4897211" cy="3247292"/>
          </a:xfrm>
          <a:prstGeom prst="rect">
            <a:avLst/>
          </a:prstGeom>
          <a:noFill/>
        </p:spPr>
      </p:pic>
      <p:sp>
        <p:nvSpPr>
          <p:cNvPr id="6" name="Прямоугольник 5"/>
          <p:cNvSpPr/>
          <p:nvPr/>
        </p:nvSpPr>
        <p:spPr>
          <a:xfrm>
            <a:off x="2043120" y="0"/>
            <a:ext cx="3337773" cy="923330"/>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ru-RU" sz="5400" b="1" cap="none" spc="0" dirty="0" smtClean="0">
                <a:ln/>
                <a:solidFill>
                  <a:schemeClr val="accent3"/>
                </a:solidFill>
                <a:effectLst/>
              </a:rPr>
              <a:t>2022-2023</a:t>
            </a:r>
            <a:endParaRPr lang="ru-RU" sz="5400" b="1" cap="none" spc="0" dirty="0">
              <a:ln/>
              <a:solidFill>
                <a:schemeClr val="accent3"/>
              </a:solidFill>
              <a:effectLst/>
            </a:endParaRPr>
          </a:p>
        </p:txBody>
      </p:sp>
      <p:sp>
        <p:nvSpPr>
          <p:cNvPr id="2" name="Прямоугольник 1"/>
          <p:cNvSpPr/>
          <p:nvPr/>
        </p:nvSpPr>
        <p:spPr>
          <a:xfrm>
            <a:off x="287461" y="5917711"/>
            <a:ext cx="2522678" cy="400110"/>
          </a:xfrm>
          <a:prstGeom prst="rect">
            <a:avLst/>
          </a:prstGeom>
        </p:spPr>
        <p:txBody>
          <a:bodyPr wrap="none">
            <a:spAutoFit/>
          </a:bodyPr>
          <a:lstStyle/>
          <a:p>
            <a:r>
              <a:rPr lang="ru-RU" sz="2000" b="1" dirty="0" err="1" smtClean="0">
                <a:latin typeface="Calibri" panose="020F0502020204030204" pitchFamily="34" charset="0"/>
              </a:rPr>
              <a:t>Гайнутдинов</a:t>
            </a:r>
            <a:r>
              <a:rPr lang="ru-RU" sz="2000" b="1" dirty="0" smtClean="0">
                <a:latin typeface="Calibri" panose="020F0502020204030204" pitchFamily="34" charset="0"/>
              </a:rPr>
              <a:t> </a:t>
            </a:r>
            <a:r>
              <a:rPr lang="ru-RU" sz="2000" b="1" dirty="0" err="1" smtClean="0">
                <a:latin typeface="Calibri" panose="020F0502020204030204" pitchFamily="34" charset="0"/>
              </a:rPr>
              <a:t>Арслан</a:t>
            </a:r>
            <a:r>
              <a:rPr lang="ru-RU" sz="2000" b="1" dirty="0" smtClean="0"/>
              <a:t> </a:t>
            </a:r>
            <a:endParaRPr lang="ru-RU" sz="2000" b="1" dirty="0"/>
          </a:p>
        </p:txBody>
      </p:sp>
      <p:sp>
        <p:nvSpPr>
          <p:cNvPr id="3" name="Прямоугольник 2"/>
          <p:cNvSpPr/>
          <p:nvPr/>
        </p:nvSpPr>
        <p:spPr>
          <a:xfrm>
            <a:off x="4410756" y="5948489"/>
            <a:ext cx="2133661" cy="400110"/>
          </a:xfrm>
          <a:prstGeom prst="rect">
            <a:avLst/>
          </a:prstGeom>
        </p:spPr>
        <p:txBody>
          <a:bodyPr wrap="none">
            <a:spAutoFit/>
          </a:bodyPr>
          <a:lstStyle/>
          <a:p>
            <a:r>
              <a:rPr lang="ru-RU" sz="2000" b="1" dirty="0" smtClean="0"/>
              <a:t>Шибаев Артемий</a:t>
            </a:r>
            <a:endParaRPr lang="ru-RU" sz="2000" b="1" dirty="0"/>
          </a:p>
        </p:txBody>
      </p:sp>
    </p:spTree>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43120" y="0"/>
            <a:ext cx="3337772" cy="923330"/>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ru-RU" sz="5400" b="1" cap="none" spc="0" smtClean="0">
                <a:ln/>
                <a:solidFill>
                  <a:schemeClr val="accent3"/>
                </a:solidFill>
                <a:effectLst/>
              </a:rPr>
              <a:t>2023-2024</a:t>
            </a:r>
            <a:endParaRPr lang="ru-RU" sz="5400" b="1" cap="none" spc="0" dirty="0">
              <a:ln/>
              <a:solidFill>
                <a:schemeClr val="accent3"/>
              </a:solidFill>
              <a:effectLst/>
            </a:endParaRPr>
          </a:p>
        </p:txBody>
      </p:sp>
      <p:sp>
        <p:nvSpPr>
          <p:cNvPr id="3" name="Прямоугольник 2"/>
          <p:cNvSpPr/>
          <p:nvPr/>
        </p:nvSpPr>
        <p:spPr>
          <a:xfrm>
            <a:off x="7152495" y="711238"/>
            <a:ext cx="2993512" cy="461665"/>
          </a:xfrm>
          <a:prstGeom prst="rect">
            <a:avLst/>
          </a:prstGeom>
        </p:spPr>
        <p:txBody>
          <a:bodyPr wrap="none">
            <a:spAutoFit/>
          </a:bodyPr>
          <a:lstStyle/>
          <a:p>
            <a:r>
              <a:rPr lang="ru-RU" sz="2400" b="1" dirty="0" err="1" smtClean="0">
                <a:effectLst>
                  <a:outerShdw blurRad="38100" dist="38100" dir="2700000" algn="tl">
                    <a:srgbClr val="000000">
                      <a:alpha val="43137"/>
                    </a:srgbClr>
                  </a:outerShdw>
                </a:effectLst>
                <a:latin typeface="Calibri" panose="020F0502020204030204" pitchFamily="34" charset="0"/>
              </a:rPr>
              <a:t>Гайнутдинов</a:t>
            </a:r>
            <a:r>
              <a:rPr lang="ru-RU" sz="2400" b="1" dirty="0" smtClean="0">
                <a:effectLst>
                  <a:outerShdw blurRad="38100" dist="38100" dir="2700000" algn="tl">
                    <a:srgbClr val="000000">
                      <a:alpha val="43137"/>
                    </a:srgbClr>
                  </a:outerShdw>
                </a:effectLst>
                <a:latin typeface="Calibri" panose="020F0502020204030204" pitchFamily="34" charset="0"/>
              </a:rPr>
              <a:t> </a:t>
            </a:r>
            <a:r>
              <a:rPr lang="ru-RU" sz="2400" b="1" dirty="0" err="1" smtClean="0">
                <a:effectLst>
                  <a:outerShdw blurRad="38100" dist="38100" dir="2700000" algn="tl">
                    <a:srgbClr val="000000">
                      <a:alpha val="43137"/>
                    </a:srgbClr>
                  </a:outerShdw>
                </a:effectLst>
                <a:latin typeface="Calibri" panose="020F0502020204030204" pitchFamily="34" charset="0"/>
              </a:rPr>
              <a:t>Арслан</a:t>
            </a:r>
            <a:r>
              <a:rPr lang="ru-RU" sz="2400" b="1" dirty="0" smtClean="0">
                <a:effectLst>
                  <a:outerShdw blurRad="38100" dist="38100" dir="2700000" algn="tl">
                    <a:srgbClr val="000000">
                      <a:alpha val="43137"/>
                    </a:srgbClr>
                  </a:outerShdw>
                </a:effectLst>
              </a:rPr>
              <a:t> </a:t>
            </a:r>
            <a:endParaRPr lang="ru-RU" sz="2400" b="1" dirty="0">
              <a:effectLst>
                <a:outerShdw blurRad="38100" dist="38100" dir="2700000" algn="tl">
                  <a:srgbClr val="000000">
                    <a:alpha val="43137"/>
                  </a:srgbClr>
                </a:outerShdw>
              </a:effectLst>
            </a:endParaRPr>
          </a:p>
        </p:txBody>
      </p:sp>
      <p:pic>
        <p:nvPicPr>
          <p:cNvPr id="4" name="Рисунок 3"/>
          <p:cNvPicPr>
            <a:picLocks noChangeAspect="1"/>
          </p:cNvPicPr>
          <p:nvPr/>
        </p:nvPicPr>
        <p:blipFill rotWithShape="1">
          <a:blip r:embed="rId2">
            <a:extLst>
              <a:ext uri="{28A0092B-C50C-407E-A947-70E740481C1C}">
                <a14:useLocalDpi xmlns:a14="http://schemas.microsoft.com/office/drawing/2010/main" val="0"/>
              </a:ext>
            </a:extLst>
          </a:blip>
          <a:srcRect l="13092" t="14085" r="17588"/>
          <a:stretch/>
        </p:blipFill>
        <p:spPr>
          <a:xfrm>
            <a:off x="520504" y="1111348"/>
            <a:ext cx="4164037" cy="3861582"/>
          </a:xfrm>
          <a:prstGeom prst="rect">
            <a:avLst/>
          </a:prstGeom>
          <a:ln>
            <a:noFill/>
          </a:ln>
          <a:effectLst>
            <a:outerShdw blurRad="190500" algn="tl" rotWithShape="0">
              <a:srgbClr val="000000">
                <a:alpha val="70000"/>
              </a:srgbClr>
            </a:outerShdw>
          </a:effectLst>
        </p:spPr>
      </p:pic>
      <p:pic>
        <p:nvPicPr>
          <p:cNvPr id="5" name="Рисунок 4"/>
          <p:cNvPicPr>
            <a:picLocks noChangeAspect="1"/>
          </p:cNvPicPr>
          <p:nvPr/>
        </p:nvPicPr>
        <p:blipFill rotWithShape="1">
          <a:blip r:embed="rId3">
            <a:extLst>
              <a:ext uri="{28A0092B-C50C-407E-A947-70E740481C1C}">
                <a14:useLocalDpi xmlns:a14="http://schemas.microsoft.com/office/drawing/2010/main" val="0"/>
              </a:ext>
            </a:extLst>
          </a:blip>
          <a:srcRect t="21744" r="20390" b="20000"/>
          <a:stretch/>
        </p:blipFill>
        <p:spPr>
          <a:xfrm>
            <a:off x="5831058" y="1447292"/>
            <a:ext cx="4777367" cy="4670474"/>
          </a:xfrm>
          <a:prstGeom prst="rect">
            <a:avLst/>
          </a:prstGeom>
          <a:ln>
            <a:noFill/>
          </a:ln>
          <a:effectLst>
            <a:outerShdw blurRad="190500" algn="tl" rotWithShape="0">
              <a:srgbClr val="000000">
                <a:alpha val="70000"/>
              </a:srgbClr>
            </a:outerShdw>
          </a:effectLst>
        </p:spPr>
      </p:pic>
    </p:spTree>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ACABA9F-13A0-43B4-B58A-058F837063A4}"/>
              </a:ext>
            </a:extLst>
          </p:cNvPr>
          <p:cNvSpPr/>
          <p:nvPr/>
        </p:nvSpPr>
        <p:spPr>
          <a:xfrm>
            <a:off x="3341727" y="2278966"/>
            <a:ext cx="5145961" cy="707886"/>
          </a:xfrm>
          <a:prstGeom prst="rect">
            <a:avLst/>
          </a:prstGeom>
        </p:spPr>
        <p:txBody>
          <a:bodyPr wrap="none">
            <a:spAutoFit/>
          </a:bodyPr>
          <a:lstStyle/>
          <a:p>
            <a:pPr algn="ctr"/>
            <a:r>
              <a:rPr lang="ru-RU" sz="40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Спасибо за внимание!</a:t>
            </a:r>
            <a:endParaRPr lang="ru-RU" sz="4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602995341"/>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235D91B8-216B-4D61-BE7B-2C5C67C70A84}"/>
              </a:ext>
            </a:extLst>
          </p:cNvPr>
          <p:cNvSpPr/>
          <p:nvPr/>
        </p:nvSpPr>
        <p:spPr>
          <a:xfrm>
            <a:off x="782611" y="0"/>
            <a:ext cx="9639204" cy="1384995"/>
          </a:xfrm>
          <a:prstGeom prst="rect">
            <a:avLst/>
          </a:prstGeom>
          <a:noFill/>
        </p:spPr>
        <p:txBody>
          <a:bodyPr wrap="square" lIns="91440" tIns="45720" rIns="91440" bIns="45720">
            <a:spAutoFit/>
          </a:bodyPr>
          <a:lstStyle/>
          <a:p>
            <a:pPr algn="ctr"/>
            <a:r>
              <a:rPr lang="ru-RU" sz="28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План мероприятий </a:t>
            </a:r>
          </a:p>
          <a:p>
            <a:pPr algn="ctr"/>
            <a:r>
              <a:rPr lang="ru-RU" sz="28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Конкурса «</a:t>
            </a:r>
            <a:r>
              <a:rPr lang="ru-RU" sz="28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Профессионалы 2024»</a:t>
            </a:r>
            <a:endParaRPr lang="ru-RU" sz="28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a:p>
            <a:pPr algn="ctr"/>
            <a:r>
              <a:rPr lang="ru-RU" sz="28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a:t>
            </a:r>
            <a:r>
              <a:rPr lang="en-US" sz="2800" b="1" dirty="0" err="1"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WorldScills</a:t>
            </a:r>
            <a:r>
              <a:rPr lang="ru-RU" sz="28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a:t>
            </a:r>
            <a:endParaRPr lang="ru-RU" sz="28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pic>
        <p:nvPicPr>
          <p:cNvPr id="1026" name="Picture 2" descr="C:\Users\Public\Documents\Конкурсы\2023-2024\профессионалы\Программа1.jpg"/>
          <p:cNvPicPr>
            <a:picLocks noChangeAspect="1" noChangeArrowheads="1"/>
          </p:cNvPicPr>
          <p:nvPr/>
        </p:nvPicPr>
        <p:blipFill>
          <a:blip r:embed="rId2"/>
          <a:srcRect/>
          <a:stretch>
            <a:fillRect/>
          </a:stretch>
        </p:blipFill>
        <p:spPr bwMode="auto">
          <a:xfrm>
            <a:off x="357607" y="1395046"/>
            <a:ext cx="5792489" cy="3617301"/>
          </a:xfrm>
          <a:prstGeom prst="rect">
            <a:avLst/>
          </a:prstGeom>
          <a:noFill/>
        </p:spPr>
      </p:pic>
      <p:pic>
        <p:nvPicPr>
          <p:cNvPr id="1027" name="Picture 3" descr="C:\Users\Public\Documents\Конкурсы\2023-2024\профессионалы\Программа2.jpg"/>
          <p:cNvPicPr>
            <a:picLocks noChangeAspect="1" noChangeArrowheads="1"/>
          </p:cNvPicPr>
          <p:nvPr/>
        </p:nvPicPr>
        <p:blipFill>
          <a:blip r:embed="rId3"/>
          <a:srcRect/>
          <a:stretch>
            <a:fillRect/>
          </a:stretch>
        </p:blipFill>
        <p:spPr bwMode="auto">
          <a:xfrm>
            <a:off x="4845158" y="3025726"/>
            <a:ext cx="7346842" cy="3609536"/>
          </a:xfrm>
          <a:prstGeom prst="rect">
            <a:avLst/>
          </a:prstGeom>
          <a:noFill/>
        </p:spPr>
      </p:pic>
    </p:spTree>
    <p:extLst>
      <p:ext uri="{BB962C8B-B14F-4D97-AF65-F5344CB8AC3E}">
        <p14:creationId xmlns:p14="http://schemas.microsoft.com/office/powerpoint/2010/main" val="3641318509"/>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AACABA9F-13A0-43B4-B58A-058F837063A4}"/>
              </a:ext>
            </a:extLst>
          </p:cNvPr>
          <p:cNvSpPr/>
          <p:nvPr/>
        </p:nvSpPr>
        <p:spPr>
          <a:xfrm>
            <a:off x="1847593" y="-168812"/>
            <a:ext cx="2056973" cy="707886"/>
          </a:xfrm>
          <a:prstGeom prst="rect">
            <a:avLst/>
          </a:prstGeom>
        </p:spPr>
        <p:txBody>
          <a:bodyPr wrap="none">
            <a:spAutoFit/>
          </a:bodyPr>
          <a:lstStyle/>
          <a:p>
            <a:pPr algn="ctr"/>
            <a:r>
              <a:rPr lang="ru-RU" sz="40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Задания</a:t>
            </a:r>
            <a:endParaRPr lang="ru-RU" sz="4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9217" name="Rectangle 1"/>
          <p:cNvSpPr>
            <a:spLocks noChangeArrowheads="1"/>
          </p:cNvSpPr>
          <p:nvPr/>
        </p:nvSpPr>
        <p:spPr bwMode="auto">
          <a:xfrm>
            <a:off x="316523" y="386860"/>
            <a:ext cx="10339754" cy="6355586"/>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zh-CN" b="1" i="0" u="none" strike="noStrike" cap="none" normalizeH="0" baseline="0" dirty="0" smtClean="0">
                <a:ln>
                  <a:noFill/>
                </a:ln>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Times New Roman" pitchFamily="18" charset="0"/>
              </a:rPr>
              <a:t>М</a:t>
            </a:r>
            <a:r>
              <a:rPr kumimoji="0" lang="ru-RU" altLang="zh-CN" b="1" i="0" u="none" strike="noStrike" cap="none" normalizeH="0" baseline="0" dirty="0" smtClean="0" bmk="">
                <a:ln>
                  <a:noFill/>
                </a:ln>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Times New Roman" pitchFamily="18" charset="0"/>
              </a:rPr>
              <a:t>одуль А.</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altLang="zh-CN" b="1" i="0" u="none" strike="noStrike" cap="none" normalizeH="0" baseline="0" dirty="0" smtClean="0" bmk="">
                <a:ln>
                  <a:noFill/>
                </a:ln>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Times New Roman" pitchFamily="18" charset="0"/>
              </a:rPr>
              <a:t>Разработка интерфейса пользователя</a:t>
            </a:r>
            <a:endParaRPr kumimoji="0" lang="en-GB" altLang="zh-CN" b="1" i="0" u="none" strike="noStrike" cap="none" normalizeH="0" baseline="0" dirty="0" smtClean="0">
              <a:ln>
                <a:noFill/>
              </a:ln>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zh-CN" b="1" i="0" u="none" strike="noStrike" cap="none" normalizeH="0" baseline="0" dirty="0" smtClean="0">
                <a:ln>
                  <a:noFill/>
                </a:ln>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Calibri" pitchFamily="34" charset="0"/>
              </a:rPr>
              <a:t>Технологии этого модуля: </a:t>
            </a:r>
            <a:r>
              <a:rPr kumimoji="0" lang="ru-RU" altLang="zh-CN" b="0" i="0" u="none" strike="noStrike" cap="none" normalizeH="0" baseline="0" dirty="0" smtClean="0">
                <a:ln>
                  <a:noFill/>
                </a:ln>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Calibri" pitchFamily="34" charset="0"/>
              </a:rPr>
              <a:t>граф. Дизайн, HTML5, CSS3</a:t>
            </a:r>
            <a:endParaRPr kumimoji="0" lang="ru-RU" altLang="zh-CN" b="0" i="0" u="none" strike="noStrike" cap="none" normalizeH="0" baseline="0" dirty="0" smtClean="0">
              <a:ln>
                <a:noFill/>
              </a:ln>
              <a:solidFill>
                <a:srgbClr val="FFFF00"/>
              </a:solidFill>
              <a:effectLst>
                <a:outerShdw blurRad="38100" dist="38100" dir="2700000" algn="tl">
                  <a:srgbClr val="000000">
                    <a:alpha val="43137"/>
                  </a:srgbClr>
                </a:outerShdw>
              </a:effectLst>
              <a:latin typeface="Arial Black"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zh-CN" b="1" i="0" u="none" strike="noStrike" cap="none" normalizeH="0" baseline="0" dirty="0" smtClean="0">
                <a:ln>
                  <a:noFill/>
                </a:ln>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Calibri" pitchFamily="34" charset="0"/>
              </a:rPr>
              <a:t>Время на выполнение: </a:t>
            </a:r>
            <a:r>
              <a:rPr kumimoji="0" lang="ru-RU" altLang="zh-CN" b="0" i="0" u="none" strike="noStrike" cap="none" normalizeH="0" baseline="0" dirty="0" smtClean="0">
                <a:ln>
                  <a:noFill/>
                </a:ln>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Calibri" pitchFamily="34" charset="0"/>
              </a:rPr>
              <a:t>4 часа</a:t>
            </a:r>
            <a:endParaRPr kumimoji="0" lang="ru-RU" altLang="zh-CN" b="0" i="0" u="none" strike="noStrike" cap="none" normalizeH="0" baseline="0" dirty="0" smtClean="0">
              <a:ln>
                <a:noFill/>
              </a:ln>
              <a:solidFill>
                <a:srgbClr val="FFFF00"/>
              </a:solidFill>
              <a:effectLst>
                <a:outerShdw blurRad="38100" dist="38100" dir="2700000" algn="tl">
                  <a:srgbClr val="000000">
                    <a:alpha val="43137"/>
                  </a:srgbClr>
                </a:outerShdw>
              </a:effectLst>
              <a:latin typeface="Arial Black"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zh-CN" b="1" i="0" u="none" strike="noStrike" cap="none" normalizeH="0" baseline="0" dirty="0" smtClean="0">
                <a:ln>
                  <a:noFill/>
                </a:ln>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Calibri" pitchFamily="34" charset="0"/>
              </a:rPr>
              <a:t>Задания:</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ru-RU" altLang="zh-CN" sz="1400" b="1" i="0" u="none" strike="noStrike" cap="none" normalizeH="0" baseline="0" dirty="0" smtClean="0">
              <a:ln>
                <a:noFill/>
              </a:ln>
              <a:solidFill>
                <a:schemeClr val="tx1"/>
              </a:solidFill>
              <a:effectLst/>
              <a:latin typeface="Arial" pitchFamily="34" charset="0"/>
              <a:ea typeface="Times New Roman" pitchFamily="18"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zh-CN" b="0" i="0" u="none" strike="noStrike" cap="none" normalizeH="0" baseline="0" dirty="0" smtClean="0">
                <a:ln>
                  <a:noFill/>
                </a:ln>
                <a:effectLst>
                  <a:outerShdw blurRad="38100" dist="38100" dir="2700000" algn="tl">
                    <a:srgbClr val="000000">
                      <a:alpha val="43137"/>
                    </a:srgbClr>
                  </a:outerShdw>
                </a:effectLst>
                <a:latin typeface="Arial Black" pitchFamily="34" charset="0"/>
                <a:ea typeface="Arial" pitchFamily="34" charset="0"/>
                <a:cs typeface="Times New Roman" pitchFamily="18" charset="0"/>
              </a:rPr>
              <a:t>К вам обратилась компания «</a:t>
            </a:r>
            <a:r>
              <a:rPr kumimoji="0" lang="en-US" altLang="zh-CN" b="0" i="0" u="none" strike="noStrike" cap="none" normalizeH="0" baseline="0" dirty="0" err="1" smtClean="0">
                <a:ln>
                  <a:noFill/>
                </a:ln>
                <a:effectLst>
                  <a:outerShdw blurRad="38100" dist="38100" dir="2700000" algn="tl">
                    <a:srgbClr val="000000">
                      <a:alpha val="43137"/>
                    </a:srgbClr>
                  </a:outerShdw>
                </a:effectLst>
                <a:latin typeface="Arial Black" pitchFamily="34" charset="0"/>
                <a:ea typeface="Arial" pitchFamily="34" charset="0"/>
                <a:cs typeface="Times New Roman" pitchFamily="18" charset="0"/>
              </a:rPr>
              <a:t>VRGames</a:t>
            </a:r>
            <a:r>
              <a:rPr kumimoji="0" lang="ru-RU" altLang="zh-CN" b="0" i="0" u="none" strike="noStrike" cap="none" normalizeH="0" baseline="0" dirty="0" smtClean="0">
                <a:ln>
                  <a:noFill/>
                </a:ln>
                <a:effectLst>
                  <a:outerShdw blurRad="38100" dist="38100" dir="2700000" algn="tl">
                    <a:srgbClr val="000000">
                      <a:alpha val="43137"/>
                    </a:srgbClr>
                  </a:outerShdw>
                </a:effectLst>
                <a:latin typeface="Arial Black" pitchFamily="34" charset="0"/>
                <a:ea typeface="Arial" pitchFamily="34" charset="0"/>
                <a:cs typeface="Times New Roman" pitchFamily="18" charset="0"/>
              </a:rPr>
              <a:t>», предоставляющая услуги развлечений с использованием </a:t>
            </a:r>
            <a:r>
              <a:rPr kumimoji="0" lang="en-US" altLang="zh-CN" b="0" i="0" u="none" strike="noStrike" cap="none" normalizeH="0" baseline="0" dirty="0" smtClean="0">
                <a:ln>
                  <a:noFill/>
                </a:ln>
                <a:effectLst>
                  <a:outerShdw blurRad="38100" dist="38100" dir="2700000" algn="tl">
                    <a:srgbClr val="000000">
                      <a:alpha val="43137"/>
                    </a:srgbClr>
                  </a:outerShdw>
                </a:effectLst>
                <a:latin typeface="Arial Black" pitchFamily="34" charset="0"/>
                <a:ea typeface="Arial" pitchFamily="34" charset="0"/>
                <a:cs typeface="Times New Roman" pitchFamily="18" charset="0"/>
              </a:rPr>
              <a:t>VR</a:t>
            </a:r>
            <a:r>
              <a:rPr kumimoji="0" lang="ru-RU" altLang="zh-CN" b="0" i="0" u="none" strike="noStrike" cap="none" normalizeH="0" baseline="0" dirty="0" smtClean="0">
                <a:ln>
                  <a:noFill/>
                </a:ln>
                <a:effectLst>
                  <a:outerShdw blurRad="38100" dist="38100" dir="2700000" algn="tl">
                    <a:srgbClr val="000000">
                      <a:alpha val="43137"/>
                    </a:srgbClr>
                  </a:outerShdw>
                </a:effectLst>
                <a:latin typeface="Arial Black" pitchFamily="34" charset="0"/>
                <a:ea typeface="Arial" pitchFamily="34" charset="0"/>
                <a:cs typeface="Times New Roman" pitchFamily="18" charset="0"/>
              </a:rPr>
              <a:t>оборудования.</a:t>
            </a:r>
            <a:endParaRPr kumimoji="0" lang="ru-RU" altLang="zh-CN" b="0" i="0" u="none" strike="noStrike" cap="none" normalizeH="0" baseline="0" dirty="0" smtClean="0">
              <a:ln>
                <a:noFill/>
              </a:ln>
              <a:effectLst>
                <a:outerShdw blurRad="38100" dist="38100" dir="2700000" algn="tl">
                  <a:srgbClr val="000000">
                    <a:alpha val="43137"/>
                  </a:srgbClr>
                </a:outerShdw>
              </a:effectLst>
              <a:latin typeface="Arial Black"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zh-CN" b="0" i="0" u="none" strike="noStrike" cap="none" normalizeH="0" baseline="0" dirty="0" smtClean="0">
                <a:ln>
                  <a:noFill/>
                </a:ln>
                <a:effectLst>
                  <a:outerShdw blurRad="38100" dist="38100" dir="2700000" algn="tl">
                    <a:srgbClr val="000000">
                      <a:alpha val="43137"/>
                    </a:srgbClr>
                  </a:outerShdw>
                </a:effectLst>
                <a:latin typeface="Arial Black" pitchFamily="34" charset="0"/>
                <a:ea typeface="Arial" pitchFamily="34" charset="0"/>
                <a:cs typeface="Times New Roman" pitchFamily="18" charset="0"/>
              </a:rPr>
              <a:t>Главная цель компании – позволить вам полностью погрузиться в цифровой мир и получить великолепные эмоции. </a:t>
            </a:r>
            <a:endParaRPr kumimoji="0" lang="ru-RU" altLang="zh-CN" b="0" i="0" u="none" strike="noStrike" cap="none" normalizeH="0" baseline="0" dirty="0" smtClean="0">
              <a:ln>
                <a:noFill/>
              </a:ln>
              <a:effectLst>
                <a:outerShdw blurRad="38100" dist="38100" dir="2700000" algn="tl">
                  <a:srgbClr val="000000">
                    <a:alpha val="43137"/>
                  </a:srgbClr>
                </a:outerShdw>
              </a:effectLst>
              <a:latin typeface="Arial Black"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zh-CN" b="0" i="0" u="none" strike="noStrike" cap="none" normalizeH="0" baseline="0" dirty="0" smtClean="0">
                <a:ln>
                  <a:noFill/>
                </a:ln>
                <a:effectLst>
                  <a:outerShdw blurRad="38100" dist="38100" dir="2700000" algn="tl">
                    <a:srgbClr val="000000">
                      <a:alpha val="43137"/>
                    </a:srgbClr>
                  </a:outerShdw>
                </a:effectLst>
                <a:latin typeface="Arial Black" pitchFamily="34" charset="0"/>
                <a:ea typeface="Arial" pitchFamily="34" charset="0"/>
                <a:cs typeface="Times New Roman" pitchFamily="18" charset="0"/>
              </a:rPr>
              <a:t>Клиенты компании «</a:t>
            </a:r>
            <a:r>
              <a:rPr kumimoji="0" lang="en-US" altLang="zh-CN" b="0" i="0" u="none" strike="noStrike" cap="none" normalizeH="0" baseline="0" dirty="0" err="1" smtClean="0">
                <a:ln>
                  <a:noFill/>
                </a:ln>
                <a:effectLst>
                  <a:outerShdw blurRad="38100" dist="38100" dir="2700000" algn="tl">
                    <a:srgbClr val="000000">
                      <a:alpha val="43137"/>
                    </a:srgbClr>
                  </a:outerShdw>
                </a:effectLst>
                <a:latin typeface="Arial Black" pitchFamily="34" charset="0"/>
                <a:ea typeface="Arial" pitchFamily="34" charset="0"/>
                <a:cs typeface="Times New Roman" pitchFamily="18" charset="0"/>
              </a:rPr>
              <a:t>VRGames</a:t>
            </a:r>
            <a:r>
              <a:rPr kumimoji="0" lang="ru-RU" altLang="zh-CN" b="0" i="0" u="none" strike="noStrike" cap="none" normalizeH="0" baseline="0" dirty="0" smtClean="0">
                <a:ln>
                  <a:noFill/>
                </a:ln>
                <a:effectLst>
                  <a:outerShdw blurRad="38100" dist="38100" dir="2700000" algn="tl">
                    <a:srgbClr val="000000">
                      <a:alpha val="43137"/>
                    </a:srgbClr>
                  </a:outerShdw>
                </a:effectLst>
                <a:latin typeface="Arial Black" pitchFamily="34" charset="0"/>
                <a:ea typeface="Arial" pitchFamily="34" charset="0"/>
                <a:cs typeface="Times New Roman" pitchFamily="18" charset="0"/>
              </a:rPr>
              <a:t>» имеют возможность забронировать одну из представленных локаций для организации досуга. Помимо аренды арены, компания предоставляет широкий спектр услуг, таких как: питание, услуги тренеров, услуги ведущего, </a:t>
            </a:r>
            <a:r>
              <a:rPr kumimoji="0" lang="ru-RU" altLang="zh-CN" b="0" i="0" u="none" strike="noStrike" cap="none" normalizeH="0" baseline="0" dirty="0" err="1" smtClean="0">
                <a:ln>
                  <a:noFill/>
                </a:ln>
                <a:effectLst>
                  <a:outerShdw blurRad="38100" dist="38100" dir="2700000" algn="tl">
                    <a:srgbClr val="000000">
                      <a:alpha val="43137"/>
                    </a:srgbClr>
                  </a:outerShdw>
                </a:effectLst>
                <a:latin typeface="Arial Black" pitchFamily="34" charset="0"/>
                <a:ea typeface="Arial" pitchFamily="34" charset="0"/>
                <a:cs typeface="Times New Roman" pitchFamily="18" charset="0"/>
              </a:rPr>
              <a:t>лаунж-зона</a:t>
            </a:r>
            <a:r>
              <a:rPr kumimoji="0" lang="ru-RU" altLang="zh-CN" b="0" i="0" u="none" strike="noStrike" cap="none" normalizeH="0" baseline="0" dirty="0" smtClean="0">
                <a:ln>
                  <a:noFill/>
                </a:ln>
                <a:effectLst>
                  <a:outerShdw blurRad="38100" dist="38100" dir="2700000" algn="tl">
                    <a:srgbClr val="000000">
                      <a:alpha val="43137"/>
                    </a:srgbClr>
                  </a:outerShdw>
                </a:effectLst>
                <a:latin typeface="Arial Black" pitchFamily="34" charset="0"/>
                <a:ea typeface="Arial" pitchFamily="34" charset="0"/>
                <a:cs typeface="Times New Roman" pitchFamily="18" charset="0"/>
              </a:rPr>
              <a:t> и т.д.   </a:t>
            </a:r>
            <a:endParaRPr kumimoji="0" lang="ru-RU" altLang="zh-CN" b="0" i="0" u="none" strike="noStrike" cap="none" normalizeH="0" baseline="0" dirty="0" smtClean="0">
              <a:ln>
                <a:noFill/>
              </a:ln>
              <a:effectLst>
                <a:outerShdw blurRad="38100" dist="38100" dir="2700000" algn="tl">
                  <a:srgbClr val="000000">
                    <a:alpha val="43137"/>
                  </a:srgbClr>
                </a:outerShdw>
              </a:effectLst>
              <a:latin typeface="Arial Black"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zh-CN" b="0" i="0" u="none" strike="noStrike" cap="none" normalizeH="0" baseline="0" dirty="0" smtClean="0">
                <a:ln>
                  <a:noFill/>
                </a:ln>
                <a:effectLst>
                  <a:outerShdw blurRad="38100" dist="38100" dir="2700000" algn="tl">
                    <a:srgbClr val="000000">
                      <a:alpha val="43137"/>
                    </a:srgbClr>
                  </a:outerShdw>
                </a:effectLst>
                <a:latin typeface="Arial Black" pitchFamily="34" charset="0"/>
                <a:ea typeface="Arial" pitchFamily="34" charset="0"/>
                <a:cs typeface="Times New Roman" pitchFamily="18" charset="0"/>
              </a:rPr>
              <a:t>Чтобы воспользоваться услугами компании необходимо: </a:t>
            </a:r>
            <a:endParaRPr kumimoji="0" lang="ru-RU" altLang="zh-CN" b="0" i="0" u="none" strike="noStrike" cap="none" normalizeH="0" baseline="0" dirty="0" smtClean="0">
              <a:ln>
                <a:noFill/>
              </a:ln>
              <a:effectLst>
                <a:outerShdw blurRad="38100" dist="38100" dir="2700000" algn="tl">
                  <a:srgbClr val="000000">
                    <a:alpha val="43137"/>
                  </a:srgbClr>
                </a:outerShdw>
              </a:effectLst>
              <a:latin typeface="Arial Black"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ru-RU" altLang="zh-CN" b="0" i="0" u="none" strike="noStrike" cap="none" normalizeH="0" baseline="0" dirty="0" smtClean="0">
                <a:ln>
                  <a:noFill/>
                </a:ln>
                <a:effectLst>
                  <a:outerShdw blurRad="38100" dist="38100" dir="2700000" algn="tl">
                    <a:srgbClr val="000000">
                      <a:alpha val="43137"/>
                    </a:srgbClr>
                  </a:outerShdw>
                </a:effectLst>
                <a:latin typeface="Arial Black" pitchFamily="34" charset="0"/>
                <a:ea typeface="Arial" pitchFamily="34" charset="0"/>
                <a:cs typeface="Times New Roman" pitchFamily="18" charset="0"/>
              </a:rPr>
              <a:t>Выбрать дату турнира;</a:t>
            </a:r>
            <a:endParaRPr kumimoji="0" lang="ru-RU" altLang="zh-CN" b="0" i="0" u="none" strike="noStrike" cap="none" normalizeH="0" baseline="0" dirty="0" smtClean="0">
              <a:ln>
                <a:noFill/>
              </a:ln>
              <a:effectLst>
                <a:outerShdw blurRad="38100" dist="38100" dir="2700000" algn="tl">
                  <a:srgbClr val="000000">
                    <a:alpha val="43137"/>
                  </a:srgbClr>
                </a:outerShdw>
              </a:effectLst>
              <a:latin typeface="Arial Black"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ru-RU" altLang="zh-CN" b="0" i="0" u="none" strike="noStrike" cap="none" normalizeH="0" baseline="0" dirty="0" smtClean="0">
                <a:ln>
                  <a:noFill/>
                </a:ln>
                <a:effectLst>
                  <a:outerShdw blurRad="38100" dist="38100" dir="2700000" algn="tl">
                    <a:srgbClr val="000000">
                      <a:alpha val="43137"/>
                    </a:srgbClr>
                  </a:outerShdw>
                </a:effectLst>
                <a:latin typeface="Arial Black" pitchFamily="34" charset="0"/>
                <a:ea typeface="Arial" pitchFamily="34" charset="0"/>
                <a:cs typeface="Times New Roman" pitchFamily="18" charset="0"/>
              </a:rPr>
              <a:t>Выбрать количество участников;</a:t>
            </a:r>
            <a:endParaRPr kumimoji="0" lang="ru-RU" altLang="zh-CN" b="0" i="0" u="none" strike="noStrike" cap="none" normalizeH="0" baseline="0" dirty="0" smtClean="0">
              <a:ln>
                <a:noFill/>
              </a:ln>
              <a:effectLst>
                <a:outerShdw blurRad="38100" dist="38100" dir="2700000" algn="tl">
                  <a:srgbClr val="000000">
                    <a:alpha val="43137"/>
                  </a:srgbClr>
                </a:outerShdw>
              </a:effectLst>
              <a:latin typeface="Arial Black"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ru-RU" altLang="zh-CN" b="0" i="0" u="none" strike="noStrike" cap="none" normalizeH="0" baseline="0" dirty="0" smtClean="0">
                <a:ln>
                  <a:noFill/>
                </a:ln>
                <a:effectLst>
                  <a:outerShdw blurRad="38100" dist="38100" dir="2700000" algn="tl">
                    <a:srgbClr val="000000">
                      <a:alpha val="43137"/>
                    </a:srgbClr>
                  </a:outerShdw>
                </a:effectLst>
                <a:latin typeface="Arial Black" pitchFamily="34" charset="0"/>
                <a:ea typeface="Arial" pitchFamily="34" charset="0"/>
                <a:cs typeface="Times New Roman" pitchFamily="18" charset="0"/>
              </a:rPr>
              <a:t>Выбрать тип мероприятия, который хотят провести в игровой зоне; </a:t>
            </a:r>
            <a:endParaRPr kumimoji="0" lang="ru-RU" altLang="zh-CN" b="0" i="0" u="none" strike="noStrike" cap="none" normalizeH="0" baseline="0" dirty="0" smtClean="0">
              <a:ln>
                <a:noFill/>
              </a:ln>
              <a:effectLst>
                <a:outerShdw blurRad="38100" dist="38100" dir="2700000" algn="tl">
                  <a:srgbClr val="000000">
                    <a:alpha val="43137"/>
                  </a:srgbClr>
                </a:outerShdw>
              </a:effectLst>
              <a:latin typeface="Arial Black"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ru-RU" altLang="zh-CN" b="0" i="0" u="none" strike="noStrike" cap="none" normalizeH="0" baseline="0" dirty="0" smtClean="0">
                <a:ln>
                  <a:noFill/>
                </a:ln>
                <a:effectLst>
                  <a:outerShdw blurRad="38100" dist="38100" dir="2700000" algn="tl">
                    <a:srgbClr val="000000">
                      <a:alpha val="43137"/>
                    </a:srgbClr>
                  </a:outerShdw>
                </a:effectLst>
                <a:latin typeface="Arial Black" pitchFamily="34" charset="0"/>
                <a:ea typeface="Arial" pitchFamily="34" charset="0"/>
                <a:cs typeface="Times New Roman" pitchFamily="18" charset="0"/>
              </a:rPr>
              <a:t>Выбрать игровую зону для турнира, соответствующую условиям выше;</a:t>
            </a:r>
            <a:endParaRPr kumimoji="0" lang="ru-RU" altLang="zh-CN" b="0" i="0" u="none" strike="noStrike" cap="none" normalizeH="0" baseline="0" dirty="0" smtClean="0">
              <a:ln>
                <a:noFill/>
              </a:ln>
              <a:effectLst>
                <a:outerShdw blurRad="38100" dist="38100" dir="2700000" algn="tl">
                  <a:srgbClr val="000000">
                    <a:alpha val="43137"/>
                  </a:srgbClr>
                </a:outerShdw>
              </a:effectLst>
              <a:latin typeface="Arial Black"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ru-RU" altLang="zh-CN" b="0" i="0" u="none" strike="noStrike" cap="none" normalizeH="0" baseline="0" dirty="0" smtClean="0">
                <a:ln>
                  <a:noFill/>
                </a:ln>
                <a:effectLst>
                  <a:outerShdw blurRad="38100" dist="38100" dir="2700000" algn="tl">
                    <a:srgbClr val="000000">
                      <a:alpha val="43137"/>
                    </a:srgbClr>
                  </a:outerShdw>
                </a:effectLst>
                <a:latin typeface="Arial Black" pitchFamily="34" charset="0"/>
                <a:ea typeface="Arial" pitchFamily="34" charset="0"/>
                <a:cs typeface="Times New Roman" pitchFamily="18" charset="0"/>
              </a:rPr>
              <a:t>Определиться с жанром игры;</a:t>
            </a:r>
            <a:endParaRPr kumimoji="0" lang="ru-RU" altLang="zh-CN" b="0" i="0" u="none" strike="noStrike" cap="none" normalizeH="0" baseline="0" dirty="0" smtClean="0">
              <a:ln>
                <a:noFill/>
              </a:ln>
              <a:effectLst>
                <a:outerShdw blurRad="38100" dist="38100" dir="2700000" algn="tl">
                  <a:srgbClr val="000000">
                    <a:alpha val="43137"/>
                  </a:srgbClr>
                </a:outerShdw>
              </a:effectLst>
              <a:latin typeface="Arial Black"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ru-RU" altLang="zh-CN" b="0" i="0" u="none" strike="noStrike" cap="none" normalizeH="0" baseline="0" dirty="0" smtClean="0">
                <a:ln>
                  <a:noFill/>
                </a:ln>
                <a:effectLst>
                  <a:outerShdw blurRad="38100" dist="38100" dir="2700000" algn="tl">
                    <a:srgbClr val="000000">
                      <a:alpha val="43137"/>
                    </a:srgbClr>
                  </a:outerShdw>
                </a:effectLst>
                <a:latin typeface="Arial Black" pitchFamily="34" charset="0"/>
                <a:ea typeface="Arial" pitchFamily="34" charset="0"/>
                <a:cs typeface="Times New Roman" pitchFamily="18" charset="0"/>
              </a:rPr>
              <a:t>Указать возрастные ограничения;</a:t>
            </a:r>
            <a:endParaRPr kumimoji="0" lang="ru-RU" altLang="zh-CN" b="0" i="0" u="none" strike="noStrike" cap="none" normalizeH="0" baseline="0" dirty="0" smtClean="0">
              <a:ln>
                <a:noFill/>
              </a:ln>
              <a:effectLst>
                <a:outerShdw blurRad="38100" dist="38100" dir="2700000" algn="tl">
                  <a:srgbClr val="000000">
                    <a:alpha val="43137"/>
                  </a:srgbClr>
                </a:outerShdw>
              </a:effectLst>
              <a:latin typeface="Arial Black"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ru-RU" altLang="zh-CN" b="0" i="0" u="none" strike="noStrike" cap="none" normalizeH="0" baseline="0" dirty="0" smtClean="0">
                <a:ln>
                  <a:noFill/>
                </a:ln>
                <a:effectLst>
                  <a:outerShdw blurRad="38100" dist="38100" dir="2700000" algn="tl">
                    <a:srgbClr val="000000">
                      <a:alpha val="43137"/>
                    </a:srgbClr>
                  </a:outerShdw>
                </a:effectLst>
                <a:latin typeface="Arial Black" pitchFamily="34" charset="0"/>
                <a:ea typeface="Arial" pitchFamily="34" charset="0"/>
                <a:cs typeface="Times New Roman" pitchFamily="18" charset="0"/>
              </a:rPr>
              <a:t>Определить перечень дополнительных услуг;</a:t>
            </a:r>
            <a:endParaRPr kumimoji="0" lang="ru-RU" altLang="zh-CN" b="0" i="0" u="none" strike="noStrike" cap="none" normalizeH="0" baseline="0" dirty="0" smtClean="0">
              <a:ln>
                <a:noFill/>
              </a:ln>
              <a:effectLst>
                <a:outerShdw blurRad="38100" dist="38100" dir="2700000" algn="tl">
                  <a:srgbClr val="000000">
                    <a:alpha val="43137"/>
                  </a:srgbClr>
                </a:outerShdw>
              </a:effectLst>
              <a:latin typeface="Arial Black"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ru-RU" altLang="zh-CN" b="0" i="0" u="none" strike="noStrike" cap="none" normalizeH="0" baseline="0" dirty="0" smtClean="0">
                <a:ln>
                  <a:noFill/>
                </a:ln>
                <a:effectLst>
                  <a:outerShdw blurRad="38100" dist="38100" dir="2700000" algn="tl">
                    <a:srgbClr val="000000">
                      <a:alpha val="43137"/>
                    </a:srgbClr>
                  </a:outerShdw>
                </a:effectLst>
                <a:latin typeface="Arial Black" pitchFamily="34" charset="0"/>
                <a:ea typeface="Arial" pitchFamily="34" charset="0"/>
                <a:cs typeface="Times New Roman" pitchFamily="18" charset="0"/>
              </a:rPr>
              <a:t>Оформить заказ.</a:t>
            </a:r>
            <a:endParaRPr kumimoji="0" lang="ru-RU" altLang="zh-CN" b="0" i="0" u="none" strike="noStrike" cap="none" normalizeH="0" baseline="0" dirty="0" smtClean="0">
              <a:ln>
                <a:noFill/>
              </a:ln>
              <a:effectLst>
                <a:outerShdw blurRad="38100" dist="38100" dir="2700000" algn="tl">
                  <a:srgbClr val="000000">
                    <a:alpha val="43137"/>
                  </a:srgbClr>
                </a:outerShdw>
              </a:effectLst>
              <a:latin typeface="Arial Black" pitchFamily="34" charset="0"/>
              <a:cs typeface="Arial" pitchFamily="34" charset="0"/>
            </a:endParaRPr>
          </a:p>
        </p:txBody>
      </p:sp>
    </p:spTree>
    <p:extLst>
      <p:ext uri="{BB962C8B-B14F-4D97-AF65-F5344CB8AC3E}">
        <p14:creationId xmlns:p14="http://schemas.microsoft.com/office/powerpoint/2010/main" val="4074296633"/>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504092" y="644770"/>
            <a:ext cx="10761786" cy="4478149"/>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altLang="zh-CN" b="1" dirty="0" smtClean="0" bmk="">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Times New Roman" pitchFamily="18" charset="0"/>
              </a:rPr>
              <a:t>Модуль Б.</a:t>
            </a:r>
          </a:p>
          <a:p>
            <a:pPr marL="0" marR="0" lvl="0" indent="0" algn="just" defTabSz="914400" rtl="0" eaLnBrk="1" fontAlgn="base" latinLnBrk="0" hangingPunct="1">
              <a:lnSpc>
                <a:spcPct val="100000"/>
              </a:lnSpc>
              <a:spcBef>
                <a:spcPct val="0"/>
              </a:spcBef>
              <a:spcAft>
                <a:spcPct val="0"/>
              </a:spcAft>
              <a:buClrTx/>
              <a:buSzTx/>
              <a:buFontTx/>
              <a:buNone/>
              <a:tabLst/>
            </a:pPr>
            <a:r>
              <a:rPr lang="ru-RU" altLang="zh-CN" b="1" dirty="0" smtClean="0" bmk="">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Times New Roman" pitchFamily="18" charset="0"/>
              </a:rPr>
              <a:t>Разработка </a:t>
            </a:r>
            <a:r>
              <a:rPr lang="ru-RU" altLang="zh-CN" b="1" dirty="0" err="1" smtClean="0" bmk="">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Times New Roman" pitchFamily="18" charset="0"/>
              </a:rPr>
              <a:t>Веб-приложения</a:t>
            </a:r>
            <a:r>
              <a:rPr lang="ru-RU" altLang="zh-CN" b="1" dirty="0" smtClean="0" bmk="">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Times New Roman" pitchFamily="18" charset="0"/>
              </a:rPr>
              <a:t> на стороне клиента</a:t>
            </a:r>
            <a:endParaRPr lang="en-GB" altLang="zh-CN" b="1" dirty="0" smtClean="0" bmk="">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ru-RU" altLang="zh-CN" b="1" dirty="0" smtClean="0" bmk="">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Times New Roman" pitchFamily="18" charset="0"/>
              </a:rPr>
              <a:t>Технологии этого модуля: </a:t>
            </a:r>
            <a:r>
              <a:rPr lang="ru-RU" altLang="zh-CN" b="1" dirty="0" err="1" smtClean="0" bmk="">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Times New Roman" pitchFamily="18" charset="0"/>
              </a:rPr>
              <a:t>JavaScript</a:t>
            </a:r>
            <a:endParaRPr lang="ru-RU" altLang="zh-CN" b="1" dirty="0" smtClean="0" bmk="">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ru-RU" altLang="zh-CN" b="1" dirty="0" smtClean="0" bmk="">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Times New Roman" pitchFamily="18" charset="0"/>
              </a:rPr>
              <a:t>Время на выполнение: 2 часа</a:t>
            </a:r>
          </a:p>
          <a:p>
            <a:pPr marL="0" marR="0" lvl="0" indent="0" algn="just" defTabSz="914400" rtl="0" eaLnBrk="0" fontAlgn="base" latinLnBrk="0" hangingPunct="0">
              <a:lnSpc>
                <a:spcPct val="100000"/>
              </a:lnSpc>
              <a:spcBef>
                <a:spcPct val="0"/>
              </a:spcBef>
              <a:spcAft>
                <a:spcPct val="0"/>
              </a:spcAft>
              <a:buClrTx/>
              <a:buSzTx/>
              <a:buFontTx/>
              <a:buNone/>
              <a:tabLst/>
            </a:pPr>
            <a:r>
              <a:rPr lang="ru-RU" altLang="zh-CN" b="1" dirty="0" smtClean="0" bmk="">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Times New Roman" pitchFamily="18" charset="0"/>
              </a:rPr>
              <a:t>Задания:</a:t>
            </a:r>
          </a:p>
          <a:p>
            <a:pPr marL="0" marR="0" lvl="0" indent="0" algn="just" defTabSz="914400" rtl="0" eaLnBrk="0" fontAlgn="base" latinLnBrk="0" hangingPunct="0">
              <a:lnSpc>
                <a:spcPct val="100000"/>
              </a:lnSpc>
              <a:spcBef>
                <a:spcPct val="0"/>
              </a:spcBef>
              <a:spcAft>
                <a:spcPct val="0"/>
              </a:spcAft>
              <a:buClrTx/>
              <a:buSzTx/>
              <a:buFontTx/>
              <a:buNone/>
              <a:tabLst/>
            </a:pPr>
            <a:r>
              <a:rPr lang="ru-RU" altLang="zh-CN" dirty="0" smtClean="0">
                <a:effectLst>
                  <a:outerShdw blurRad="38100" dist="38100" dir="2700000" algn="tl">
                    <a:srgbClr val="000000">
                      <a:alpha val="43137"/>
                    </a:srgbClr>
                  </a:outerShdw>
                </a:effectLst>
                <a:latin typeface="Arial Black" pitchFamily="34" charset="0"/>
                <a:ea typeface="Arial" pitchFamily="34" charset="0"/>
                <a:cs typeface="Times New Roman" pitchFamily="18" charset="0"/>
              </a:rPr>
              <a:t>Все подростки любят игры. Вот почему мы предлагаем вам создать свою собственную игру по образу одной старой игры, в которую вы, скорее всего, не играли.</a:t>
            </a:r>
          </a:p>
          <a:p>
            <a:pPr marL="0" marR="0" lvl="0" indent="0" algn="just" defTabSz="914400" rtl="0" eaLnBrk="0" fontAlgn="base" latinLnBrk="0" hangingPunct="0">
              <a:lnSpc>
                <a:spcPct val="100000"/>
              </a:lnSpc>
              <a:spcBef>
                <a:spcPct val="0"/>
              </a:spcBef>
              <a:spcAft>
                <a:spcPct val="0"/>
              </a:spcAft>
              <a:buClrTx/>
              <a:buSzTx/>
              <a:buFontTx/>
              <a:buNone/>
              <a:tabLst/>
            </a:pPr>
            <a:r>
              <a:rPr lang="ru-RU" altLang="zh-CN" dirty="0" smtClean="0">
                <a:effectLst>
                  <a:outerShdw blurRad="38100" dist="38100" dir="2700000" algn="tl">
                    <a:srgbClr val="000000">
                      <a:alpha val="43137"/>
                    </a:srgbClr>
                  </a:outerShdw>
                </a:effectLst>
                <a:latin typeface="Arial Black" pitchFamily="34" charset="0"/>
                <a:ea typeface="Arial" pitchFamily="34" charset="0"/>
                <a:cs typeface="Times New Roman" pitchFamily="18" charset="0"/>
              </a:rPr>
              <a:t>ОПИСАНИЕ ПРОЕКТА И ЗАДАЧ</a:t>
            </a:r>
          </a:p>
          <a:p>
            <a:pPr marL="0" marR="0" lvl="0" indent="0" algn="just" defTabSz="914400" rtl="0" eaLnBrk="0" fontAlgn="base" latinLnBrk="0" hangingPunct="0">
              <a:lnSpc>
                <a:spcPct val="100000"/>
              </a:lnSpc>
              <a:spcBef>
                <a:spcPct val="0"/>
              </a:spcBef>
              <a:spcAft>
                <a:spcPct val="0"/>
              </a:spcAft>
              <a:buClrTx/>
              <a:buSzTx/>
              <a:buFontTx/>
              <a:buNone/>
              <a:tabLst/>
            </a:pPr>
            <a:r>
              <a:rPr lang="ru-RU" altLang="zh-CN" dirty="0" smtClean="0">
                <a:effectLst>
                  <a:outerShdw blurRad="38100" dist="38100" dir="2700000" algn="tl">
                    <a:srgbClr val="000000">
                      <a:alpha val="43137"/>
                    </a:srgbClr>
                  </a:outerShdw>
                </a:effectLst>
                <a:latin typeface="Arial Black" pitchFamily="34" charset="0"/>
                <a:ea typeface="Arial" pitchFamily="34" charset="0"/>
                <a:cs typeface="Times New Roman" pitchFamily="18" charset="0"/>
              </a:rPr>
              <a:t>Вам необходимо разработать игру под названием «</a:t>
            </a:r>
            <a:r>
              <a:rPr lang="ru-RU" altLang="zh-CN" dirty="0" err="1" smtClean="0">
                <a:effectLst>
                  <a:outerShdw blurRad="38100" dist="38100" dir="2700000" algn="tl">
                    <a:srgbClr val="000000">
                      <a:alpha val="43137"/>
                    </a:srgbClr>
                  </a:outerShdw>
                </a:effectLst>
                <a:latin typeface="Arial Black" pitchFamily="34" charset="0"/>
                <a:ea typeface="Arial" pitchFamily="34" charset="0"/>
                <a:cs typeface="Times New Roman" pitchFamily="18" charset="0"/>
              </a:rPr>
              <a:t>Октонавты</a:t>
            </a:r>
            <a:r>
              <a:rPr lang="ru-RU" altLang="zh-CN" dirty="0" smtClean="0">
                <a:effectLst>
                  <a:outerShdw blurRad="38100" dist="38100" dir="2700000" algn="tl">
                    <a:srgbClr val="000000">
                      <a:alpha val="43137"/>
                    </a:srgbClr>
                  </a:outerShdw>
                </a:effectLst>
                <a:latin typeface="Arial Black" pitchFamily="34" charset="0"/>
                <a:ea typeface="Arial" pitchFamily="34" charset="0"/>
                <a:cs typeface="Times New Roman" pitchFamily="18" charset="0"/>
              </a:rPr>
              <a:t>». Герой этой игры – подводный корабль, который производит видеосъемку глубин океана. Его цель – сделать максимально возможную по длительности видеозапись.  Ребята, у него опасная работа! На своем пути он встречает подводные водоросли, мимо которых необходимо проплывать аккуратно, чтобы не пробить корабль. Подводная команда во время путешествия может пополнять запас кислорода, увеличивая время путешествия.</a:t>
            </a:r>
          </a:p>
        </p:txBody>
      </p:sp>
      <p:sp>
        <p:nvSpPr>
          <p:cNvPr id="3" name="Прямоугольник 2">
            <a:extLst>
              <a:ext uri="{FF2B5EF4-FFF2-40B4-BE49-F238E27FC236}">
                <a16:creationId xmlns:a16="http://schemas.microsoft.com/office/drawing/2014/main" id="{AACABA9F-13A0-43B4-B58A-058F837063A4}"/>
              </a:ext>
            </a:extLst>
          </p:cNvPr>
          <p:cNvSpPr/>
          <p:nvPr/>
        </p:nvSpPr>
        <p:spPr>
          <a:xfrm>
            <a:off x="1847593" y="-168812"/>
            <a:ext cx="2056973" cy="707886"/>
          </a:xfrm>
          <a:prstGeom prst="rect">
            <a:avLst/>
          </a:prstGeom>
        </p:spPr>
        <p:txBody>
          <a:bodyPr wrap="none">
            <a:spAutoFit/>
          </a:bodyPr>
          <a:lstStyle/>
          <a:p>
            <a:pPr algn="ctr"/>
            <a:r>
              <a:rPr lang="ru-RU" sz="40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Задания</a:t>
            </a:r>
            <a:endParaRPr lang="ru-RU" sz="4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844061" y="504092"/>
            <a:ext cx="10339754" cy="2262158"/>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altLang="zh-CN" b="1" dirty="0" smtClean="0" bmk="">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Times New Roman" pitchFamily="18" charset="0"/>
              </a:rPr>
              <a:t>Модуль В.</a:t>
            </a:r>
          </a:p>
          <a:p>
            <a:pPr marL="0" marR="0" lvl="0" indent="0" algn="just" defTabSz="914400" rtl="0" eaLnBrk="1" fontAlgn="base" latinLnBrk="0" hangingPunct="1">
              <a:lnSpc>
                <a:spcPct val="100000"/>
              </a:lnSpc>
              <a:spcBef>
                <a:spcPct val="0"/>
              </a:spcBef>
              <a:spcAft>
                <a:spcPct val="0"/>
              </a:spcAft>
              <a:buClrTx/>
              <a:buSzTx/>
              <a:buFontTx/>
              <a:buNone/>
              <a:tabLst/>
            </a:pPr>
            <a:r>
              <a:rPr lang="ru-RU" altLang="zh-CN" b="1" dirty="0" smtClean="0" bmk="">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Times New Roman" pitchFamily="18" charset="0"/>
              </a:rPr>
              <a:t>Разработка </a:t>
            </a:r>
            <a:r>
              <a:rPr lang="ru-RU" altLang="zh-CN" b="1" dirty="0" err="1" smtClean="0" bmk="">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Times New Roman" pitchFamily="18" charset="0"/>
              </a:rPr>
              <a:t>Веб-приложения</a:t>
            </a:r>
            <a:r>
              <a:rPr lang="ru-RU" altLang="zh-CN" b="1" dirty="0" smtClean="0" bmk="">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Times New Roman" pitchFamily="18" charset="0"/>
              </a:rPr>
              <a:t> на стороне сервера</a:t>
            </a:r>
            <a:endParaRPr lang="en-GB" altLang="zh-CN" b="1" dirty="0" smtClean="0" bmk="">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Times New Roman" pitchFamily="18" charset="0"/>
            </a:endParaRPr>
          </a:p>
          <a:p>
            <a:pPr algn="just" defTabSz="914400" fontAlgn="base">
              <a:spcBef>
                <a:spcPct val="0"/>
              </a:spcBef>
              <a:spcAft>
                <a:spcPct val="0"/>
              </a:spcAft>
            </a:pPr>
            <a:r>
              <a:rPr lang="ru-RU" altLang="zh-CN" b="1" dirty="0" smtClean="0" bmk="">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Times New Roman" pitchFamily="18" charset="0"/>
              </a:rPr>
              <a:t>Технологии этого модуля: PHP, </a:t>
            </a:r>
            <a:r>
              <a:rPr lang="ru-RU" altLang="zh-CN" b="1" dirty="0" err="1" smtClean="0" bmk="">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Times New Roman" pitchFamily="18" charset="0"/>
              </a:rPr>
              <a:t>Python</a:t>
            </a:r>
            <a:endParaRPr lang="ru-RU" altLang="zh-CN" b="1" dirty="0" smtClean="0" bmk="">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Times New Roman" pitchFamily="18" charset="0"/>
            </a:endParaRPr>
          </a:p>
          <a:p>
            <a:pPr algn="just" defTabSz="914400" fontAlgn="base">
              <a:spcBef>
                <a:spcPct val="0"/>
              </a:spcBef>
              <a:spcAft>
                <a:spcPct val="0"/>
              </a:spcAft>
            </a:pPr>
            <a:r>
              <a:rPr lang="ru-RU" altLang="zh-CN" b="1" dirty="0" smtClean="0" bmk="">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Times New Roman" pitchFamily="18" charset="0"/>
              </a:rPr>
              <a:t>Время на выполнение: 2 часа</a:t>
            </a:r>
          </a:p>
          <a:p>
            <a:pPr algn="just" defTabSz="914400" fontAlgn="base">
              <a:spcBef>
                <a:spcPct val="0"/>
              </a:spcBef>
              <a:spcAft>
                <a:spcPct val="0"/>
              </a:spcAft>
            </a:pPr>
            <a:r>
              <a:rPr lang="ru-RU" altLang="zh-CN" b="1" dirty="0" smtClean="0" bmk="">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Times New Roman" pitchFamily="18" charset="0"/>
              </a:rPr>
              <a:t>Задания:</a:t>
            </a:r>
          </a:p>
          <a:p>
            <a:pPr algn="just" defTabSz="914400" fontAlgn="base">
              <a:spcBef>
                <a:spcPct val="0"/>
              </a:spcBef>
              <a:spcAft>
                <a:spcPct val="0"/>
              </a:spcAft>
            </a:pPr>
            <a:r>
              <a:rPr lang="ru-RU" altLang="zh-CN" dirty="0" smtClean="0">
                <a:effectLst>
                  <a:outerShdw blurRad="38100" dist="38100" dir="2700000" algn="tl">
                    <a:srgbClr val="000000">
                      <a:alpha val="43137"/>
                    </a:srgbClr>
                  </a:outerShdw>
                </a:effectLst>
                <a:latin typeface="Arial Black" pitchFamily="34" charset="0"/>
                <a:ea typeface="Arial" pitchFamily="34" charset="0"/>
                <a:cs typeface="Times New Roman" pitchFamily="18" charset="0"/>
              </a:rPr>
              <a:t>Ваша задача разработать сервис по записи на прием в ветеринарную клинику для домашних животных «</a:t>
            </a:r>
            <a:r>
              <a:rPr lang="en-US" altLang="zh-CN" dirty="0" err="1" smtClean="0">
                <a:effectLst>
                  <a:outerShdw blurRad="38100" dist="38100" dir="2700000" algn="tl">
                    <a:srgbClr val="000000">
                      <a:alpha val="43137"/>
                    </a:srgbClr>
                  </a:outerShdw>
                </a:effectLst>
                <a:latin typeface="Arial Black" pitchFamily="34" charset="0"/>
                <a:ea typeface="Arial" pitchFamily="34" charset="0"/>
                <a:cs typeface="Times New Roman" pitchFamily="18" charset="0"/>
              </a:rPr>
              <a:t>Aibolit</a:t>
            </a:r>
            <a:r>
              <a:rPr lang="ru-RU" altLang="zh-CN" dirty="0" smtClean="0">
                <a:effectLst>
                  <a:outerShdw blurRad="38100" dist="38100" dir="2700000" algn="tl">
                    <a:srgbClr val="000000">
                      <a:alpha val="43137"/>
                    </a:srgbClr>
                  </a:outerShdw>
                </a:effectLst>
                <a:latin typeface="Arial Black" pitchFamily="34" charset="0"/>
                <a:ea typeface="Arial" pitchFamily="34" charset="0"/>
                <a:cs typeface="Times New Roman" pitchFamily="18"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lang="ru-RU" altLang="zh-CN" dirty="0" smtClean="0">
                <a:effectLst>
                  <a:outerShdw blurRad="38100" dist="38100" dir="2700000" algn="tl">
                    <a:srgbClr val="000000">
                      <a:alpha val="43137"/>
                    </a:srgbClr>
                  </a:outerShdw>
                </a:effectLst>
                <a:latin typeface="Arial Black" pitchFamily="34" charset="0"/>
                <a:ea typeface="Arial" pitchFamily="34" charset="0"/>
                <a:cs typeface="Times New Roman" pitchFamily="18" charset="0"/>
              </a:rPr>
              <a:t>Вам предоставляются заранее сверстанные макеты всех страниц сайта.</a:t>
            </a:r>
          </a:p>
        </p:txBody>
      </p:sp>
      <p:sp>
        <p:nvSpPr>
          <p:cNvPr id="3" name="Прямоугольник 2">
            <a:extLst>
              <a:ext uri="{FF2B5EF4-FFF2-40B4-BE49-F238E27FC236}">
                <a16:creationId xmlns:a16="http://schemas.microsoft.com/office/drawing/2014/main" id="{AACABA9F-13A0-43B4-B58A-058F837063A4}"/>
              </a:ext>
            </a:extLst>
          </p:cNvPr>
          <p:cNvSpPr/>
          <p:nvPr/>
        </p:nvSpPr>
        <p:spPr>
          <a:xfrm>
            <a:off x="1847593" y="-168812"/>
            <a:ext cx="2056973" cy="707886"/>
          </a:xfrm>
          <a:prstGeom prst="rect">
            <a:avLst/>
          </a:prstGeom>
        </p:spPr>
        <p:txBody>
          <a:bodyPr wrap="none">
            <a:spAutoFit/>
          </a:bodyPr>
          <a:lstStyle/>
          <a:p>
            <a:pPr algn="ctr"/>
            <a:r>
              <a:rPr lang="ru-RU" sz="40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Задания</a:t>
            </a:r>
            <a:endParaRPr lang="ru-RU" sz="4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l="15627" t="35496" r="16891" b="15190"/>
          <a:stretch/>
        </p:blipFill>
        <p:spPr>
          <a:xfrm>
            <a:off x="7255694" y="2917259"/>
            <a:ext cx="5192760" cy="3024555"/>
          </a:xfrm>
          <a:prstGeom prst="rect">
            <a:avLst/>
          </a:prstGeom>
        </p:spPr>
      </p:pic>
      <p:pic>
        <p:nvPicPr>
          <p:cNvPr id="4" name="Рисунок 3"/>
          <p:cNvPicPr>
            <a:picLocks noChangeAspect="1"/>
          </p:cNvPicPr>
          <p:nvPr/>
        </p:nvPicPr>
        <p:blipFill rotWithShape="1">
          <a:blip r:embed="rId3"/>
          <a:srcRect l="15405" t="16661" r="13350"/>
          <a:stretch/>
        </p:blipFill>
        <p:spPr>
          <a:xfrm>
            <a:off x="4038050" y="2197905"/>
            <a:ext cx="4015549" cy="3743909"/>
          </a:xfrm>
          <a:prstGeom prst="rect">
            <a:avLst/>
          </a:prstGeom>
        </p:spPr>
      </p:pic>
      <p:pic>
        <p:nvPicPr>
          <p:cNvPr id="3" name="Рисунок 2"/>
          <p:cNvPicPr>
            <a:picLocks noChangeAspect="1"/>
          </p:cNvPicPr>
          <p:nvPr/>
        </p:nvPicPr>
        <p:blipFill rotWithShape="1">
          <a:blip r:embed="rId4"/>
          <a:srcRect l="19384" t="41476" r="22463" b="13358"/>
          <a:stretch/>
        </p:blipFill>
        <p:spPr>
          <a:xfrm>
            <a:off x="95083" y="2365884"/>
            <a:ext cx="4431324" cy="2743201"/>
          </a:xfrm>
          <a:prstGeom prst="rect">
            <a:avLst/>
          </a:prstGeom>
        </p:spPr>
      </p:pic>
      <p:sp>
        <p:nvSpPr>
          <p:cNvPr id="5" name="Прямоугольник 4"/>
          <p:cNvSpPr/>
          <p:nvPr/>
        </p:nvSpPr>
        <p:spPr>
          <a:xfrm>
            <a:off x="1408256" y="1353852"/>
            <a:ext cx="1414170" cy="369332"/>
          </a:xfrm>
          <a:prstGeom prst="rect">
            <a:avLst/>
          </a:prstGeom>
        </p:spPr>
        <p:txBody>
          <a:bodyPr wrap="none">
            <a:spAutoFit/>
          </a:bodyPr>
          <a:lstStyle/>
          <a:p>
            <a:r>
              <a:rPr lang="ru-RU" altLang="zh-CN" b="1" dirty="0">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Times New Roman" pitchFamily="18" charset="0"/>
              </a:rPr>
              <a:t>М</a:t>
            </a:r>
            <a:r>
              <a:rPr lang="ru-RU" altLang="zh-CN" b="1" dirty="0" bmk="">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Times New Roman" pitchFamily="18" charset="0"/>
              </a:rPr>
              <a:t>одуль А</a:t>
            </a:r>
            <a:endParaRPr lang="ru-RU" dirty="0"/>
          </a:p>
        </p:txBody>
      </p:sp>
      <p:sp>
        <p:nvSpPr>
          <p:cNvPr id="6" name="Прямоугольник 5"/>
          <p:cNvSpPr/>
          <p:nvPr/>
        </p:nvSpPr>
        <p:spPr>
          <a:xfrm>
            <a:off x="5338739" y="1350389"/>
            <a:ext cx="1414170" cy="369332"/>
          </a:xfrm>
          <a:prstGeom prst="rect">
            <a:avLst/>
          </a:prstGeom>
        </p:spPr>
        <p:txBody>
          <a:bodyPr wrap="none">
            <a:spAutoFit/>
          </a:bodyPr>
          <a:lstStyle/>
          <a:p>
            <a:r>
              <a:rPr lang="ru-RU" altLang="zh-CN" b="1" dirty="0">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Times New Roman" pitchFamily="18" charset="0"/>
              </a:rPr>
              <a:t>М</a:t>
            </a:r>
            <a:r>
              <a:rPr lang="ru-RU" altLang="zh-CN" b="1" dirty="0" bmk="">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Times New Roman" pitchFamily="18" charset="0"/>
              </a:rPr>
              <a:t>одуль </a:t>
            </a:r>
            <a:r>
              <a:rPr lang="ru-RU" altLang="zh-CN" b="1" dirty="0" smtClean="0" bmk="">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Times New Roman" pitchFamily="18" charset="0"/>
              </a:rPr>
              <a:t>Б</a:t>
            </a:r>
            <a:endParaRPr lang="ru-RU" dirty="0"/>
          </a:p>
        </p:txBody>
      </p:sp>
      <p:sp>
        <p:nvSpPr>
          <p:cNvPr id="7" name="Прямоугольник 6"/>
          <p:cNvSpPr/>
          <p:nvPr/>
        </p:nvSpPr>
        <p:spPr>
          <a:xfrm>
            <a:off x="9144989" y="1350389"/>
            <a:ext cx="1414170" cy="369332"/>
          </a:xfrm>
          <a:prstGeom prst="rect">
            <a:avLst/>
          </a:prstGeom>
        </p:spPr>
        <p:txBody>
          <a:bodyPr wrap="none">
            <a:spAutoFit/>
          </a:bodyPr>
          <a:lstStyle/>
          <a:p>
            <a:r>
              <a:rPr lang="ru-RU" altLang="zh-CN" b="1" dirty="0">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Times New Roman" pitchFamily="18" charset="0"/>
              </a:rPr>
              <a:t>М</a:t>
            </a:r>
            <a:r>
              <a:rPr lang="ru-RU" altLang="zh-CN" b="1" dirty="0" bmk="">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Times New Roman" pitchFamily="18" charset="0"/>
              </a:rPr>
              <a:t>одуль </a:t>
            </a:r>
            <a:r>
              <a:rPr lang="ru-RU" altLang="zh-CN" b="1" dirty="0" smtClean="0" bmk="">
                <a:solidFill>
                  <a:srgbClr val="FFFF00"/>
                </a:solidFill>
                <a:effectLst>
                  <a:outerShdw blurRad="38100" dist="38100" dir="2700000" algn="tl">
                    <a:srgbClr val="000000">
                      <a:alpha val="43137"/>
                    </a:srgbClr>
                  </a:outerShdw>
                </a:effectLst>
                <a:latin typeface="Arial Black" pitchFamily="34" charset="0"/>
                <a:ea typeface="Times New Roman" pitchFamily="18" charset="0"/>
                <a:cs typeface="Times New Roman" pitchFamily="18" charset="0"/>
              </a:rPr>
              <a:t>В</a:t>
            </a:r>
            <a:endParaRPr lang="ru-RU" dirty="0"/>
          </a:p>
        </p:txBody>
      </p:sp>
      <p:sp>
        <p:nvSpPr>
          <p:cNvPr id="8" name="Прямоугольник 7">
            <a:extLst>
              <a:ext uri="{FF2B5EF4-FFF2-40B4-BE49-F238E27FC236}">
                <a16:creationId xmlns:a16="http://schemas.microsoft.com/office/drawing/2014/main" id="{AACABA9F-13A0-43B4-B58A-058F837063A4}"/>
              </a:ext>
            </a:extLst>
          </p:cNvPr>
          <p:cNvSpPr/>
          <p:nvPr/>
        </p:nvSpPr>
        <p:spPr>
          <a:xfrm>
            <a:off x="2947458" y="131017"/>
            <a:ext cx="5106141" cy="707886"/>
          </a:xfrm>
          <a:prstGeom prst="rect">
            <a:avLst/>
          </a:prstGeom>
        </p:spPr>
        <p:txBody>
          <a:bodyPr wrap="none">
            <a:spAutoFit/>
          </a:bodyPr>
          <a:lstStyle/>
          <a:p>
            <a:pPr algn="ctr"/>
            <a:r>
              <a:rPr lang="ru-RU" sz="40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Аналоги из интернета</a:t>
            </a:r>
            <a:endParaRPr lang="ru-RU" sz="4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II\фото\2018\Photos\P_20171127_092530.jpg"/>
          <p:cNvPicPr>
            <a:picLocks noChangeAspect="1" noChangeArrowheads="1"/>
          </p:cNvPicPr>
          <p:nvPr/>
        </p:nvPicPr>
        <p:blipFill>
          <a:blip r:embed="rId2" cstate="print"/>
          <a:srcRect/>
          <a:stretch>
            <a:fillRect/>
          </a:stretch>
        </p:blipFill>
        <p:spPr bwMode="auto">
          <a:xfrm>
            <a:off x="545269" y="375139"/>
            <a:ext cx="3534362" cy="6283309"/>
          </a:xfrm>
          <a:prstGeom prst="rect">
            <a:avLst/>
          </a:prstGeom>
          <a:noFill/>
        </p:spPr>
      </p:pic>
      <p:pic>
        <p:nvPicPr>
          <p:cNvPr id="2051" name="Picture 3" descr="D:\II\фото\2018\Photos\P_20171127_141135.jpg"/>
          <p:cNvPicPr>
            <a:picLocks noChangeAspect="1" noChangeArrowheads="1"/>
          </p:cNvPicPr>
          <p:nvPr/>
        </p:nvPicPr>
        <p:blipFill>
          <a:blip r:embed="rId3" cstate="print"/>
          <a:srcRect/>
          <a:stretch>
            <a:fillRect/>
          </a:stretch>
        </p:blipFill>
        <p:spPr bwMode="auto">
          <a:xfrm>
            <a:off x="4829908" y="2115661"/>
            <a:ext cx="6037385" cy="3396029"/>
          </a:xfrm>
          <a:prstGeom prst="rect">
            <a:avLst/>
          </a:prstGeom>
          <a:noFill/>
        </p:spPr>
      </p:pic>
      <p:sp>
        <p:nvSpPr>
          <p:cNvPr id="6" name="Прямоугольник 5"/>
          <p:cNvSpPr/>
          <p:nvPr/>
        </p:nvSpPr>
        <p:spPr>
          <a:xfrm>
            <a:off x="6311466" y="411704"/>
            <a:ext cx="3337773" cy="923330"/>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ru-RU" sz="5400" b="1" cap="none" spc="0" dirty="0" smtClean="0">
                <a:ln/>
                <a:solidFill>
                  <a:schemeClr val="accent3"/>
                </a:solidFill>
                <a:effectLst/>
              </a:rPr>
              <a:t>2017-2018</a:t>
            </a:r>
            <a:endParaRPr lang="ru-RU" sz="5400" b="1" cap="none" spc="0" dirty="0">
              <a:ln/>
              <a:solidFill>
                <a:schemeClr val="accent3"/>
              </a:solidFill>
              <a:effectLst/>
            </a:endParaRPr>
          </a:p>
        </p:txBody>
      </p:sp>
    </p:spTree>
    <p:extLst>
      <p:ext uri="{BB962C8B-B14F-4D97-AF65-F5344CB8AC3E}">
        <p14:creationId xmlns:p14="http://schemas.microsoft.com/office/powerpoint/2010/main" val="1014730130"/>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II\фото\2018\Photos\P_20171130_104419.jpg"/>
          <p:cNvPicPr>
            <a:picLocks noChangeAspect="1" noChangeArrowheads="1"/>
          </p:cNvPicPr>
          <p:nvPr/>
        </p:nvPicPr>
        <p:blipFill>
          <a:blip r:embed="rId2" cstate="print"/>
          <a:srcRect/>
          <a:stretch>
            <a:fillRect/>
          </a:stretch>
        </p:blipFill>
        <p:spPr bwMode="auto">
          <a:xfrm>
            <a:off x="679939" y="436409"/>
            <a:ext cx="10436634" cy="5870607"/>
          </a:xfrm>
          <a:prstGeom prst="rect">
            <a:avLst/>
          </a:prstGeom>
          <a:noFill/>
        </p:spPr>
      </p:pic>
      <p:sp>
        <p:nvSpPr>
          <p:cNvPr id="3" name="Прямоугольник 2"/>
          <p:cNvSpPr/>
          <p:nvPr/>
        </p:nvSpPr>
        <p:spPr>
          <a:xfrm>
            <a:off x="7706512" y="435150"/>
            <a:ext cx="3337773" cy="923330"/>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ru-RU" sz="5400" b="1" cap="none" spc="0" dirty="0" smtClean="0">
                <a:ln/>
                <a:solidFill>
                  <a:schemeClr val="accent3"/>
                </a:solidFill>
                <a:effectLst/>
              </a:rPr>
              <a:t>2017-2018</a:t>
            </a:r>
            <a:endParaRPr lang="ru-RU" sz="5400" b="1" cap="none" spc="0" dirty="0">
              <a:ln/>
              <a:solidFill>
                <a:schemeClr val="accent3"/>
              </a:solidFill>
              <a:effectLst/>
            </a:endParaRPr>
          </a:p>
        </p:txBody>
      </p:sp>
      <p:sp>
        <p:nvSpPr>
          <p:cNvPr id="2" name="Прямоугольник 1"/>
          <p:cNvSpPr/>
          <p:nvPr/>
        </p:nvSpPr>
        <p:spPr>
          <a:xfrm>
            <a:off x="1661651" y="4777711"/>
            <a:ext cx="2620141" cy="461665"/>
          </a:xfrm>
          <a:prstGeom prst="rect">
            <a:avLst/>
          </a:prstGeom>
        </p:spPr>
        <p:txBody>
          <a:bodyPr wrap="none">
            <a:spAutoFit/>
          </a:bodyPr>
          <a:lstStyle/>
          <a:p>
            <a:r>
              <a:rPr lang="ru-RU" sz="2400" b="1" dirty="0" err="1">
                <a:effectLst>
                  <a:outerShdw blurRad="38100" dist="38100" dir="2700000" algn="tl">
                    <a:srgbClr val="000000">
                      <a:alpha val="43137"/>
                    </a:srgbClr>
                  </a:outerShdw>
                </a:effectLst>
              </a:rPr>
              <a:t>Файзуллин</a:t>
            </a:r>
            <a:r>
              <a:rPr lang="ru-RU" sz="2400" b="1" dirty="0">
                <a:effectLst>
                  <a:outerShdw blurRad="38100" dist="38100" dir="2700000" algn="tl">
                    <a:srgbClr val="000000">
                      <a:alpha val="43137"/>
                    </a:srgbClr>
                  </a:outerShdw>
                </a:effectLst>
              </a:rPr>
              <a:t> Ахмад</a:t>
            </a:r>
          </a:p>
        </p:txBody>
      </p:sp>
      <p:sp>
        <p:nvSpPr>
          <p:cNvPr id="4" name="Прямоугольник 3"/>
          <p:cNvSpPr/>
          <p:nvPr/>
        </p:nvSpPr>
        <p:spPr>
          <a:xfrm>
            <a:off x="7236581" y="4777711"/>
            <a:ext cx="2489592" cy="400110"/>
          </a:xfrm>
          <a:prstGeom prst="rect">
            <a:avLst/>
          </a:prstGeom>
        </p:spPr>
        <p:txBody>
          <a:bodyPr wrap="none">
            <a:spAutoFit/>
          </a:bodyPr>
          <a:lstStyle/>
          <a:p>
            <a:r>
              <a:rPr lang="ru-RU" sz="2000" b="1" dirty="0" err="1"/>
              <a:t>Шайхутдинов</a:t>
            </a:r>
            <a:r>
              <a:rPr lang="ru-RU" sz="2000" b="1" dirty="0"/>
              <a:t> Айдар</a:t>
            </a:r>
          </a:p>
        </p:txBody>
      </p:sp>
    </p:spTree>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II\фото\2018-19\WS\IMG-20181116-WA0012.jpg"/>
          <p:cNvPicPr>
            <a:picLocks noChangeAspect="1" noChangeArrowheads="1"/>
          </p:cNvPicPr>
          <p:nvPr/>
        </p:nvPicPr>
        <p:blipFill>
          <a:blip r:embed="rId2"/>
          <a:srcRect/>
          <a:stretch>
            <a:fillRect/>
          </a:stretch>
        </p:blipFill>
        <p:spPr bwMode="auto">
          <a:xfrm>
            <a:off x="277093" y="246575"/>
            <a:ext cx="8285203" cy="6611425"/>
          </a:xfrm>
          <a:prstGeom prst="rect">
            <a:avLst/>
          </a:prstGeom>
          <a:noFill/>
        </p:spPr>
      </p:pic>
      <p:sp>
        <p:nvSpPr>
          <p:cNvPr id="3" name="Прямоугольник 2"/>
          <p:cNvSpPr/>
          <p:nvPr/>
        </p:nvSpPr>
        <p:spPr>
          <a:xfrm>
            <a:off x="8562296" y="411704"/>
            <a:ext cx="3337773" cy="923330"/>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ru-RU" sz="5400" b="1" cap="none" spc="0" dirty="0" smtClean="0">
                <a:ln/>
                <a:solidFill>
                  <a:schemeClr val="accent3"/>
                </a:solidFill>
                <a:effectLst/>
              </a:rPr>
              <a:t>2018-2019</a:t>
            </a:r>
            <a:endParaRPr lang="ru-RU" sz="5400" b="1" cap="none" spc="0" dirty="0">
              <a:ln/>
              <a:solidFill>
                <a:schemeClr val="accent3"/>
              </a:solidFill>
              <a:effectLst/>
            </a:endParaRPr>
          </a:p>
        </p:txBody>
      </p:sp>
      <p:sp>
        <p:nvSpPr>
          <p:cNvPr id="4" name="Прямоугольник 3"/>
          <p:cNvSpPr/>
          <p:nvPr/>
        </p:nvSpPr>
        <p:spPr>
          <a:xfrm>
            <a:off x="8968142" y="2597220"/>
            <a:ext cx="2739211" cy="461665"/>
          </a:xfrm>
          <a:prstGeom prst="rect">
            <a:avLst/>
          </a:prstGeom>
        </p:spPr>
        <p:txBody>
          <a:bodyPr wrap="none">
            <a:spAutoFit/>
          </a:bodyPr>
          <a:lstStyle/>
          <a:p>
            <a:r>
              <a:rPr lang="ru-RU" sz="2400" b="1" dirty="0" err="1"/>
              <a:t>Клементьев</a:t>
            </a:r>
            <a:r>
              <a:rPr lang="ru-RU" sz="2400" b="1" dirty="0"/>
              <a:t> Данил</a:t>
            </a:r>
          </a:p>
        </p:txBody>
      </p:sp>
      <p:sp>
        <p:nvSpPr>
          <p:cNvPr id="5" name="Прямоугольник 4"/>
          <p:cNvSpPr/>
          <p:nvPr/>
        </p:nvSpPr>
        <p:spPr>
          <a:xfrm>
            <a:off x="8968142" y="3367621"/>
            <a:ext cx="2073966" cy="461665"/>
          </a:xfrm>
          <a:prstGeom prst="rect">
            <a:avLst/>
          </a:prstGeom>
        </p:spPr>
        <p:txBody>
          <a:bodyPr wrap="none">
            <a:spAutoFit/>
          </a:bodyPr>
          <a:lstStyle/>
          <a:p>
            <a:r>
              <a:rPr lang="ru-RU" sz="2400" b="1" dirty="0"/>
              <a:t>Султанов </a:t>
            </a:r>
            <a:r>
              <a:rPr lang="ru-RU" sz="2400" b="1" dirty="0" err="1"/>
              <a:t>Азат</a:t>
            </a:r>
            <a:endParaRPr lang="ru-RU" sz="2400" b="1" dirty="0"/>
          </a:p>
        </p:txBody>
      </p:sp>
    </p:spTree>
  </p:cSld>
  <p:clrMapOvr>
    <a:masterClrMapping/>
  </p:clrMapOvr>
  <p:transition spd="slow">
    <p:push di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Контур">
  <a:themeElements>
    <a:clrScheme name="Контур">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Контур">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онтур">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TM04033919[[fn=Контур]]</Template>
  <TotalTime>560</TotalTime>
  <Words>305</Words>
  <Application>Microsoft Office PowerPoint</Application>
  <PresentationFormat>Широкоэкранный</PresentationFormat>
  <Paragraphs>68</Paragraphs>
  <Slides>16</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16</vt:i4>
      </vt:variant>
    </vt:vector>
  </HeadingPairs>
  <TitlesOfParts>
    <vt:vector size="24" baseType="lpstr">
      <vt:lpstr>宋体</vt:lpstr>
      <vt:lpstr>Arial</vt:lpstr>
      <vt:lpstr>Arial Black</vt:lpstr>
      <vt:lpstr>Calibri</vt:lpstr>
      <vt:lpstr>Times New Roman</vt:lpstr>
      <vt:lpstr>Trebuchet MS</vt:lpstr>
      <vt:lpstr>Tw Cen MT</vt:lpstr>
      <vt:lpstr>Контур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свойство float</dc:title>
  <dc:creator>HOME</dc:creator>
  <cp:lastModifiedBy>Home</cp:lastModifiedBy>
  <cp:revision>128</cp:revision>
  <dcterms:created xsi:type="dcterms:W3CDTF">2016-11-06T18:13:53Z</dcterms:created>
  <dcterms:modified xsi:type="dcterms:W3CDTF">2024-03-19T08:54:49Z</dcterms:modified>
</cp:coreProperties>
</file>